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ppt/charts/chart4.xml" ContentType="application/vnd.openxmlformats-officedocument.drawingml.chart+xml"/>
  <Override PartName="/ppt/theme/themeOverride2.xml" ContentType="application/vnd.openxmlformats-officedocument.themeOverr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63" r:id="rId3"/>
    <p:sldId id="280" r:id="rId4"/>
    <p:sldId id="271" r:id="rId5"/>
    <p:sldId id="262" r:id="rId6"/>
    <p:sldId id="275" r:id="rId7"/>
    <p:sldId id="285" r:id="rId8"/>
    <p:sldId id="270" r:id="rId9"/>
    <p:sldId id="274" r:id="rId10"/>
    <p:sldId id="272" r:id="rId11"/>
    <p:sldId id="276" r:id="rId12"/>
    <p:sldId id="277" r:id="rId13"/>
    <p:sldId id="284" r:id="rId14"/>
    <p:sldId id="278" r:id="rId15"/>
    <p:sldId id="283" r:id="rId16"/>
    <p:sldId id="279" r:id="rId17"/>
    <p:sldId id="259" r:id="rId18"/>
    <p:sldId id="257" r:id="rId19"/>
  </p:sldIdLst>
  <p:sldSz cx="12192000" cy="6858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Montserrat" panose="00000500000000000000" pitchFamily="2" charset="0"/>
      <p:regular r:id="rId28"/>
      <p:bold r:id="rId29"/>
    </p:embeddedFont>
    <p:embeddedFont>
      <p:font typeface="Montserrat Black" panose="00000A00000000000000" pitchFamily="2" charset="0"/>
      <p:bold r:id="rId30"/>
    </p:embeddedFont>
    <p:embeddedFont>
      <p:font typeface="Montserrat Medium" panose="00000600000000000000" pitchFamily="2" charset="0"/>
      <p:regular r:id="rId31"/>
      <p:italic r:id="rId32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4" userDrawn="1">
          <p15:clr>
            <a:srgbClr val="A4A3A4"/>
          </p15:clr>
        </p15:guide>
        <p15:guide id="2" pos="43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96"/>
    <p:restoredTop sz="94680"/>
  </p:normalViewPr>
  <p:slideViewPr>
    <p:cSldViewPr snapToGrid="0" snapToObjects="1" showGuides="1">
      <p:cViewPr varScale="1">
        <p:scale>
          <a:sx n="105" d="100"/>
          <a:sy n="105" d="100"/>
        </p:scale>
        <p:origin x="180" y="102"/>
      </p:cViewPr>
      <p:guideLst>
        <p:guide orient="horz" pos="414"/>
        <p:guide pos="43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Gisela:Library:Containers:com.apple.mail:Data:Library:Mail%20Downloads:4CA60762-E2FD-4FDA-BEB5-9DCFB664F9EC:Pyramider%20Gisela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Gisela:Library:Containers:com.apple.mail:Data:Library:Mail%20Downloads:4CA60762-E2FD-4FDA-BEB5-9DCFB664F9EC:Pyramider%20Gisela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Macintosh%20HD:Users:Gisela:Library:Containers:com.apple.mail:Data:Library:Mail%20Downloads:4CA60762-E2FD-4FDA-BEB5-9DCFB664F9EC:Pyramider%20Gisela.xlsx" TargetMode="External"/><Relationship Id="rId1" Type="http://schemas.openxmlformats.org/officeDocument/2006/relationships/themeOverride" Target="../theme/themeOverride1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Macintosh%20HD:Users:Gisela:Library:Containers:com.apple.mail:Data:Library:Mail%20Downloads:4CA60762-E2FD-4FDA-BEB5-9DCFB664F9EC:Pyramider%20Gisela.xlsx" TargetMode="External"/><Relationship Id="rId1" Type="http://schemas.openxmlformats.org/officeDocument/2006/relationships/themeOverride" Target="../theme/themeOverride2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Gisela:Documents:&#197;SUB:Grafer%20befolkningspyramider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Gisela:Documents:&#197;SUB:Grafer%20befolkningspyramider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461727120175501"/>
          <c:y val="8.7992383365317506E-2"/>
          <c:w val="0.64794974398691996"/>
          <c:h val="0.791902659567602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Pyramidunderlag!$G$4</c:f>
              <c:strCache>
                <c:ptCount val="1"/>
                <c:pt idx="0">
                  <c:v>Kvinnor</c:v>
                </c:pt>
              </c:strCache>
            </c:strRef>
          </c:tx>
          <c:spPr>
            <a:solidFill>
              <a:srgbClr val="DD7A69"/>
            </a:solidFill>
            <a:ln w="3175">
              <a:solidFill>
                <a:schemeClr val="tx1"/>
              </a:solidFill>
            </a:ln>
          </c:spPr>
          <c:invertIfNegative val="0"/>
          <c:cat>
            <c:strRef>
              <c:f>Pyramidunderlag!$F$5:$F$23</c:f>
              <c:strCache>
                <c:ptCount val="19"/>
                <c:pt idx="0">
                  <c:v>0</c:v>
                </c:pt>
                <c:pt idx="2">
                  <c:v>10</c:v>
                </c:pt>
                <c:pt idx="4">
                  <c:v>20</c:v>
                </c:pt>
                <c:pt idx="6">
                  <c:v>30</c:v>
                </c:pt>
                <c:pt idx="8">
                  <c:v>40</c:v>
                </c:pt>
                <c:pt idx="10">
                  <c:v>50</c:v>
                </c:pt>
                <c:pt idx="12">
                  <c:v>60</c:v>
                </c:pt>
                <c:pt idx="14">
                  <c:v>70</c:v>
                </c:pt>
                <c:pt idx="16">
                  <c:v>80</c:v>
                </c:pt>
                <c:pt idx="18">
                  <c:v>90+</c:v>
                </c:pt>
              </c:strCache>
            </c:strRef>
          </c:cat>
          <c:val>
            <c:numRef>
              <c:f>Pyramidunderlag!$G$5:$G$23</c:f>
              <c:numCache>
                <c:formatCode>#,#00</c:formatCode>
                <c:ptCount val="19"/>
                <c:pt idx="0">
                  <c:v>6.498509849531148</c:v>
                </c:pt>
                <c:pt idx="1">
                  <c:v>5.3790797412226503</c:v>
                </c:pt>
                <c:pt idx="2">
                  <c:v>4.5722177800392529</c:v>
                </c:pt>
                <c:pt idx="3">
                  <c:v>4.8629788471323492</c:v>
                </c:pt>
                <c:pt idx="4">
                  <c:v>3.7871628988878379</c:v>
                </c:pt>
                <c:pt idx="5">
                  <c:v>4.5213345932979454</c:v>
                </c:pt>
                <c:pt idx="6">
                  <c:v>4.0851929926582837</c:v>
                </c:pt>
                <c:pt idx="7">
                  <c:v>3.4237115650214429</c:v>
                </c:pt>
                <c:pt idx="8">
                  <c:v>3.0239150977684099</c:v>
                </c:pt>
                <c:pt idx="9">
                  <c:v>2.7040779239659809</c:v>
                </c:pt>
                <c:pt idx="10">
                  <c:v>2.747692084029949</c:v>
                </c:pt>
                <c:pt idx="11">
                  <c:v>2.173438976521044</c:v>
                </c:pt>
                <c:pt idx="12">
                  <c:v>2.1370938431344042</c:v>
                </c:pt>
                <c:pt idx="13">
                  <c:v>1.519226575561532</c:v>
                </c:pt>
                <c:pt idx="14">
                  <c:v>0.98131860143926697</c:v>
                </c:pt>
                <c:pt idx="15">
                  <c:v>0.581522134186232</c:v>
                </c:pt>
                <c:pt idx="16">
                  <c:v>0.33437522715708401</c:v>
                </c:pt>
                <c:pt idx="17">
                  <c:v>8.7228320127934897E-2</c:v>
                </c:pt>
                <c:pt idx="18">
                  <c:v>2.90761067093116E-2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166-4755-B30E-AB3E5F5F57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2131495144"/>
        <c:axId val="2106146552"/>
      </c:barChart>
      <c:catAx>
        <c:axId val="2131495144"/>
        <c:scaling>
          <c:orientation val="minMax"/>
        </c:scaling>
        <c:delete val="0"/>
        <c:axPos val="r"/>
        <c:numFmt formatCode="General" sourceLinked="0"/>
        <c:majorTickMark val="none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700" baseline="0">
                <a:latin typeface="+mn-lt"/>
              </a:defRPr>
            </a:pPr>
            <a:endParaRPr lang="sv-FI"/>
          </a:p>
        </c:txPr>
        <c:crossAx val="2106146552"/>
        <c:crosses val="autoZero"/>
        <c:auto val="1"/>
        <c:lblAlgn val="ctr"/>
        <c:lblOffset val="1"/>
        <c:noMultiLvlLbl val="0"/>
      </c:catAx>
      <c:valAx>
        <c:axId val="2106146552"/>
        <c:scaling>
          <c:orientation val="maxMin"/>
          <c:max val="8"/>
          <c:min val="0"/>
        </c:scaling>
        <c:delete val="0"/>
        <c:axPos val="b"/>
        <c:majorGridlines>
          <c:spPr>
            <a:ln w="3175">
              <a:noFill/>
            </a:ln>
          </c:spPr>
        </c:majorGridlines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700" baseline="0">
                <a:latin typeface="+mn-lt"/>
              </a:defRPr>
            </a:pPr>
            <a:endParaRPr lang="sv-FI"/>
          </a:p>
        </c:txPr>
        <c:crossAx val="2131495144"/>
        <c:crosses val="autoZero"/>
        <c:crossBetween val="between"/>
        <c:majorUnit val="2"/>
      </c:valAx>
      <c:spPr>
        <a:noFill/>
        <a:ln w="3175">
          <a:noFill/>
        </a:ln>
      </c:spPr>
    </c:plotArea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6857708360225494E-2"/>
          <c:y val="8.8467614533965205E-2"/>
          <c:w val="0.65142119530140696"/>
          <c:h val="0.7943545919319320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Pyramidunderlag!$H$4</c:f>
              <c:strCache>
                <c:ptCount val="1"/>
                <c:pt idx="0">
                  <c:v>Män</c:v>
                </c:pt>
              </c:strCache>
            </c:strRef>
          </c:tx>
          <c:spPr>
            <a:solidFill>
              <a:srgbClr val="467AB8"/>
            </a:solidFill>
            <a:ln w="3175">
              <a:solidFill>
                <a:schemeClr val="tx1"/>
              </a:solidFill>
            </a:ln>
          </c:spPr>
          <c:invertIfNegative val="0"/>
          <c:cat>
            <c:strRef>
              <c:f>Pyramidunderlag!$F$5:$F$23</c:f>
              <c:strCache>
                <c:ptCount val="19"/>
                <c:pt idx="0">
                  <c:v>0</c:v>
                </c:pt>
                <c:pt idx="2">
                  <c:v>10</c:v>
                </c:pt>
                <c:pt idx="4">
                  <c:v>20</c:v>
                </c:pt>
                <c:pt idx="6">
                  <c:v>30</c:v>
                </c:pt>
                <c:pt idx="8">
                  <c:v>40</c:v>
                </c:pt>
                <c:pt idx="10">
                  <c:v>50</c:v>
                </c:pt>
                <c:pt idx="12">
                  <c:v>60</c:v>
                </c:pt>
                <c:pt idx="14">
                  <c:v>70</c:v>
                </c:pt>
                <c:pt idx="16">
                  <c:v>80</c:v>
                </c:pt>
                <c:pt idx="18">
                  <c:v>90+</c:v>
                </c:pt>
              </c:strCache>
            </c:strRef>
          </c:cat>
          <c:val>
            <c:numRef>
              <c:f>Pyramidunderlag!$H$5:$H$23</c:f>
              <c:numCache>
                <c:formatCode>#,#00</c:formatCode>
                <c:ptCount val="19"/>
                <c:pt idx="0">
                  <c:v>5.9315257686995713</c:v>
                </c:pt>
                <c:pt idx="1">
                  <c:v>5.4299629279639463</c:v>
                </c:pt>
                <c:pt idx="2">
                  <c:v>4.38322308642873</c:v>
                </c:pt>
                <c:pt idx="3">
                  <c:v>4.4195682198153659</c:v>
                </c:pt>
                <c:pt idx="4">
                  <c:v>3.3582903249254921</c:v>
                </c:pt>
                <c:pt idx="5">
                  <c:v>3.8889292723704298</c:v>
                </c:pt>
                <c:pt idx="6">
                  <c:v>3.8162390055971498</c:v>
                </c:pt>
                <c:pt idx="7">
                  <c:v>2.9584938576724569</c:v>
                </c:pt>
                <c:pt idx="8">
                  <c:v>2.7404230573526198</c:v>
                </c:pt>
                <c:pt idx="9">
                  <c:v>2.3260885367449302</c:v>
                </c:pt>
                <c:pt idx="10">
                  <c:v>2.0571345496837972</c:v>
                </c:pt>
                <c:pt idx="11">
                  <c:v>1.788180562622665</c:v>
                </c:pt>
                <c:pt idx="12">
                  <c:v>1.446536308788253</c:v>
                </c:pt>
                <c:pt idx="13">
                  <c:v>0.91589736134331601</c:v>
                </c:pt>
                <c:pt idx="14">
                  <c:v>0.56698408083157703</c:v>
                </c:pt>
                <c:pt idx="15">
                  <c:v>0.41433452060769099</c:v>
                </c:pt>
                <c:pt idx="16">
                  <c:v>8.7228320127934897E-2</c:v>
                </c:pt>
                <c:pt idx="17">
                  <c:v>2.18070800319837E-2</c:v>
                </c:pt>
                <c:pt idx="1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6BA-40A4-8140-C459E21108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2104878840"/>
        <c:axId val="2104881960"/>
      </c:barChart>
      <c:catAx>
        <c:axId val="2104878840"/>
        <c:scaling>
          <c:orientation val="minMax"/>
        </c:scaling>
        <c:delete val="1"/>
        <c:axPos val="l"/>
        <c:numFmt formatCode="General" sourceLinked="0"/>
        <c:majorTickMark val="none"/>
        <c:minorTickMark val="none"/>
        <c:tickLblPos val="nextTo"/>
        <c:crossAx val="2104881960"/>
        <c:crosses val="autoZero"/>
        <c:auto val="1"/>
        <c:lblAlgn val="ctr"/>
        <c:lblOffset val="1"/>
        <c:noMultiLvlLbl val="0"/>
      </c:catAx>
      <c:valAx>
        <c:axId val="2104881960"/>
        <c:scaling>
          <c:orientation val="minMax"/>
          <c:max val="8"/>
          <c:min val="0"/>
        </c:scaling>
        <c:delete val="0"/>
        <c:axPos val="b"/>
        <c:majorGridlines>
          <c:spPr>
            <a:ln w="3175">
              <a:noFill/>
            </a:ln>
          </c:spPr>
        </c:majorGridlines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700" baseline="0">
                <a:latin typeface="+mn-lt"/>
              </a:defRPr>
            </a:pPr>
            <a:endParaRPr lang="sv-FI"/>
          </a:p>
        </c:txPr>
        <c:crossAx val="2104878840"/>
        <c:crosses val="autoZero"/>
        <c:crossBetween val="between"/>
        <c:majorUnit val="2"/>
      </c:valAx>
      <c:spPr>
        <a:ln w="3175">
          <a:noFill/>
        </a:ln>
      </c:spPr>
    </c:plotArea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3461727120175501"/>
          <c:y val="8.7992383365317506E-2"/>
          <c:w val="0.64794974398691996"/>
          <c:h val="0.791902659567602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Pyramidunderlag!$G$36</c:f>
              <c:strCache>
                <c:ptCount val="1"/>
                <c:pt idx="0">
                  <c:v>Kvinnor</c:v>
                </c:pt>
              </c:strCache>
            </c:strRef>
          </c:tx>
          <c:spPr>
            <a:solidFill>
              <a:srgbClr val="DD7A69"/>
            </a:solidFill>
            <a:ln w="3175">
              <a:solidFill>
                <a:schemeClr val="tx1"/>
              </a:solidFill>
            </a:ln>
          </c:spPr>
          <c:invertIfNegative val="0"/>
          <c:cat>
            <c:strRef>
              <c:f>Pyramidunderlag!$F$37:$F$55</c:f>
              <c:strCache>
                <c:ptCount val="19"/>
                <c:pt idx="0">
                  <c:v>0</c:v>
                </c:pt>
                <c:pt idx="2">
                  <c:v>10</c:v>
                </c:pt>
                <c:pt idx="4">
                  <c:v>20</c:v>
                </c:pt>
                <c:pt idx="6">
                  <c:v>30</c:v>
                </c:pt>
                <c:pt idx="8">
                  <c:v>40</c:v>
                </c:pt>
                <c:pt idx="10">
                  <c:v>50</c:v>
                </c:pt>
                <c:pt idx="12">
                  <c:v>60</c:v>
                </c:pt>
                <c:pt idx="14">
                  <c:v>70</c:v>
                </c:pt>
                <c:pt idx="16">
                  <c:v>80</c:v>
                </c:pt>
                <c:pt idx="18">
                  <c:v>90+</c:v>
                </c:pt>
              </c:strCache>
            </c:strRef>
          </c:cat>
          <c:val>
            <c:numRef>
              <c:f>Pyramidunderlag!$G$37:$G$55</c:f>
              <c:numCache>
                <c:formatCode>#,#00</c:formatCode>
                <c:ptCount val="19"/>
                <c:pt idx="0">
                  <c:v>2.43287198380298</c:v>
                </c:pt>
                <c:pt idx="1">
                  <c:v>2.824521225397457</c:v>
                </c:pt>
                <c:pt idx="2">
                  <c:v>2.8145640412891231</c:v>
                </c:pt>
                <c:pt idx="3">
                  <c:v>2.4660625974974271</c:v>
                </c:pt>
                <c:pt idx="4">
                  <c:v>1.79229313950015</c:v>
                </c:pt>
                <c:pt idx="5">
                  <c:v>2.668525341033555</c:v>
                </c:pt>
                <c:pt idx="6">
                  <c:v>3.0701317667363681</c:v>
                </c:pt>
                <c:pt idx="7">
                  <c:v>3.1962560987752671</c:v>
                </c:pt>
                <c:pt idx="8">
                  <c:v>3.1431511168641499</c:v>
                </c:pt>
                <c:pt idx="9">
                  <c:v>3.1564273623419301</c:v>
                </c:pt>
                <c:pt idx="10">
                  <c:v>3.551395665305852</c:v>
                </c:pt>
                <c:pt idx="11">
                  <c:v>3.4684191310697332</c:v>
                </c:pt>
                <c:pt idx="12">
                  <c:v>3.4153141491586179</c:v>
                </c:pt>
                <c:pt idx="13">
                  <c:v>3.4252713332669522</c:v>
                </c:pt>
                <c:pt idx="14">
                  <c:v>3.206213282883601</c:v>
                </c:pt>
                <c:pt idx="15">
                  <c:v>2.2270901788974071</c:v>
                </c:pt>
                <c:pt idx="16">
                  <c:v>1.5964685187029111</c:v>
                </c:pt>
                <c:pt idx="17">
                  <c:v>1.0620996382223109</c:v>
                </c:pt>
                <c:pt idx="18">
                  <c:v>0.73351256264728304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F55-4D40-944E-D7ECBD2734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2095155128"/>
        <c:axId val="2104613928"/>
      </c:barChart>
      <c:catAx>
        <c:axId val="2095155128"/>
        <c:scaling>
          <c:orientation val="minMax"/>
        </c:scaling>
        <c:delete val="0"/>
        <c:axPos val="r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700" baseline="0">
                <a:latin typeface="+mn-lt"/>
              </a:defRPr>
            </a:pPr>
            <a:endParaRPr lang="sv-FI"/>
          </a:p>
        </c:txPr>
        <c:crossAx val="2104613928"/>
        <c:crosses val="autoZero"/>
        <c:auto val="1"/>
        <c:lblAlgn val="ctr"/>
        <c:lblOffset val="1"/>
        <c:noMultiLvlLbl val="0"/>
      </c:catAx>
      <c:valAx>
        <c:axId val="2104613928"/>
        <c:scaling>
          <c:orientation val="maxMin"/>
          <c:max val="8"/>
          <c:min val="0"/>
        </c:scaling>
        <c:delete val="0"/>
        <c:axPos val="b"/>
        <c:majorGridlines>
          <c:spPr>
            <a:ln w="3175">
              <a:noFill/>
            </a:ln>
          </c:spPr>
        </c:majorGridlines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700" baseline="0">
                <a:latin typeface="+mn-lt"/>
              </a:defRPr>
            </a:pPr>
            <a:endParaRPr lang="sv-FI"/>
          </a:p>
        </c:txPr>
        <c:crossAx val="2095155128"/>
        <c:crosses val="autoZero"/>
        <c:crossBetween val="between"/>
        <c:majorUnit val="2"/>
      </c:valAx>
      <c:spPr>
        <a:ln w="3175">
          <a:noFill/>
        </a:ln>
      </c:spPr>
    </c:plotArea>
    <c:plotVisOnly val="1"/>
    <c:dispBlanksAs val="gap"/>
    <c:showDLblsOverMax val="0"/>
  </c:chart>
  <c:spPr>
    <a:noFill/>
    <a:ln>
      <a:noFill/>
    </a:ln>
  </c:sp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6857708360225494E-2"/>
          <c:y val="8.8467614533965205E-2"/>
          <c:w val="0.65142119530140696"/>
          <c:h val="0.7943545919319320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Pyramidunderlag!$H$36</c:f>
              <c:strCache>
                <c:ptCount val="1"/>
                <c:pt idx="0">
                  <c:v>Män</c:v>
                </c:pt>
              </c:strCache>
            </c:strRef>
          </c:tx>
          <c:spPr>
            <a:solidFill>
              <a:srgbClr val="467AB8"/>
            </a:solidFill>
            <a:ln w="3175">
              <a:solidFill>
                <a:schemeClr val="tx1"/>
              </a:solidFill>
            </a:ln>
          </c:spPr>
          <c:invertIfNegative val="0"/>
          <c:cat>
            <c:strRef>
              <c:f>Pyramidunderlag!$F$37:$F$55</c:f>
              <c:strCache>
                <c:ptCount val="19"/>
                <c:pt idx="0">
                  <c:v>0</c:v>
                </c:pt>
                <c:pt idx="2">
                  <c:v>10</c:v>
                </c:pt>
                <c:pt idx="4">
                  <c:v>20</c:v>
                </c:pt>
                <c:pt idx="6">
                  <c:v>30</c:v>
                </c:pt>
                <c:pt idx="8">
                  <c:v>40</c:v>
                </c:pt>
                <c:pt idx="10">
                  <c:v>50</c:v>
                </c:pt>
                <c:pt idx="12">
                  <c:v>60</c:v>
                </c:pt>
                <c:pt idx="14">
                  <c:v>70</c:v>
                </c:pt>
                <c:pt idx="16">
                  <c:v>80</c:v>
                </c:pt>
                <c:pt idx="18">
                  <c:v>90+</c:v>
                </c:pt>
              </c:strCache>
            </c:strRef>
          </c:cat>
          <c:val>
            <c:numRef>
              <c:f>Pyramidunderlag!$H$37:$H$55</c:f>
              <c:numCache>
                <c:formatCode>#,#00</c:formatCode>
                <c:ptCount val="19"/>
                <c:pt idx="0">
                  <c:v>2.5191675794085429</c:v>
                </c:pt>
                <c:pt idx="1">
                  <c:v>2.937369311958578</c:v>
                </c:pt>
                <c:pt idx="2">
                  <c:v>2.9805171097613599</c:v>
                </c:pt>
                <c:pt idx="3">
                  <c:v>2.6552490955557762</c:v>
                </c:pt>
                <c:pt idx="4">
                  <c:v>2.4030004314779778</c:v>
                </c:pt>
                <c:pt idx="5">
                  <c:v>2.7680971821168971</c:v>
                </c:pt>
                <c:pt idx="6">
                  <c:v>3.2792326330113841</c:v>
                </c:pt>
                <c:pt idx="7">
                  <c:v>3.2261276511002701</c:v>
                </c:pt>
                <c:pt idx="8">
                  <c:v>3.133193932755816</c:v>
                </c:pt>
                <c:pt idx="9">
                  <c:v>3.3555710445086131</c:v>
                </c:pt>
                <c:pt idx="10">
                  <c:v>3.408676026419728</c:v>
                </c:pt>
                <c:pt idx="11">
                  <c:v>3.3721663513558369</c:v>
                </c:pt>
                <c:pt idx="12">
                  <c:v>2.9572836801752471</c:v>
                </c:pt>
                <c:pt idx="13">
                  <c:v>3.133193932755816</c:v>
                </c:pt>
                <c:pt idx="14">
                  <c:v>3.0269839689335849</c:v>
                </c:pt>
                <c:pt idx="15">
                  <c:v>2.3034285903946361</c:v>
                </c:pt>
                <c:pt idx="16">
                  <c:v>1.2413289521723261</c:v>
                </c:pt>
                <c:pt idx="17">
                  <c:v>0.72687443990839395</c:v>
                </c:pt>
                <c:pt idx="18">
                  <c:v>0.321948952836138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B36-4662-A7EB-CBD9B567BB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2090233720"/>
        <c:axId val="2089817016"/>
      </c:barChart>
      <c:catAx>
        <c:axId val="2090233720"/>
        <c:scaling>
          <c:orientation val="minMax"/>
        </c:scaling>
        <c:delete val="1"/>
        <c:axPos val="l"/>
        <c:numFmt formatCode="General" sourceLinked="0"/>
        <c:majorTickMark val="none"/>
        <c:minorTickMark val="none"/>
        <c:tickLblPos val="nextTo"/>
        <c:crossAx val="2089817016"/>
        <c:crosses val="autoZero"/>
        <c:auto val="1"/>
        <c:lblAlgn val="ctr"/>
        <c:lblOffset val="1"/>
        <c:noMultiLvlLbl val="0"/>
      </c:catAx>
      <c:valAx>
        <c:axId val="2089817016"/>
        <c:scaling>
          <c:orientation val="minMax"/>
          <c:max val="8"/>
          <c:min val="0"/>
        </c:scaling>
        <c:delete val="0"/>
        <c:axPos val="b"/>
        <c:majorGridlines>
          <c:spPr>
            <a:ln w="3175">
              <a:noFill/>
            </a:ln>
          </c:spPr>
        </c:majorGridlines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700" baseline="0">
                <a:latin typeface="+mn-lt"/>
              </a:defRPr>
            </a:pPr>
            <a:endParaRPr lang="sv-FI"/>
          </a:p>
        </c:txPr>
        <c:crossAx val="2090233720"/>
        <c:crosses val="autoZero"/>
        <c:crossBetween val="between"/>
        <c:majorUnit val="2"/>
      </c:valAx>
      <c:spPr>
        <a:ln w="3175">
          <a:noFill/>
        </a:ln>
      </c:spPr>
    </c:plotArea>
    <c:plotVisOnly val="1"/>
    <c:dispBlanksAs val="gap"/>
    <c:showDLblsOverMax val="0"/>
  </c:chart>
  <c:spPr>
    <a:noFill/>
    <a:ln>
      <a:noFill/>
    </a:ln>
  </c:sp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461727120175501"/>
          <c:y val="8.7992383365317506E-2"/>
          <c:w val="0.64794974398691996"/>
          <c:h val="0.791902659567602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Pyramidunderlag!$G$36</c:f>
              <c:strCache>
                <c:ptCount val="1"/>
                <c:pt idx="0">
                  <c:v>Kvinnor</c:v>
                </c:pt>
              </c:strCache>
            </c:strRef>
          </c:tx>
          <c:spPr>
            <a:solidFill>
              <a:srgbClr val="DD7A69"/>
            </a:solidFill>
            <a:ln w="3175">
              <a:solidFill>
                <a:schemeClr val="tx1"/>
              </a:solidFill>
            </a:ln>
          </c:spPr>
          <c:invertIfNegative val="0"/>
          <c:cat>
            <c:strRef>
              <c:f>Pyramidunderlag!$F$37:$F$55</c:f>
              <c:strCache>
                <c:ptCount val="19"/>
                <c:pt idx="0">
                  <c:v>0</c:v>
                </c:pt>
                <c:pt idx="2">
                  <c:v>10</c:v>
                </c:pt>
                <c:pt idx="4">
                  <c:v>20</c:v>
                </c:pt>
                <c:pt idx="6">
                  <c:v>30</c:v>
                </c:pt>
                <c:pt idx="8">
                  <c:v>40</c:v>
                </c:pt>
                <c:pt idx="10">
                  <c:v>50</c:v>
                </c:pt>
                <c:pt idx="12">
                  <c:v>60</c:v>
                </c:pt>
                <c:pt idx="14">
                  <c:v>70</c:v>
                </c:pt>
                <c:pt idx="16">
                  <c:v>80</c:v>
                </c:pt>
                <c:pt idx="18">
                  <c:v>90+</c:v>
                </c:pt>
              </c:strCache>
            </c:strRef>
          </c:cat>
          <c:val>
            <c:numRef>
              <c:f>Pyramidunderlag!$G$37:$G$55</c:f>
              <c:numCache>
                <c:formatCode>#,#00</c:formatCode>
                <c:ptCount val="19"/>
                <c:pt idx="0">
                  <c:v>2.43287198380298</c:v>
                </c:pt>
                <c:pt idx="1">
                  <c:v>2.824521225397457</c:v>
                </c:pt>
                <c:pt idx="2">
                  <c:v>2.8145640412891231</c:v>
                </c:pt>
                <c:pt idx="3">
                  <c:v>2.4660625974974271</c:v>
                </c:pt>
                <c:pt idx="4">
                  <c:v>1.79229313950015</c:v>
                </c:pt>
                <c:pt idx="5">
                  <c:v>2.668525341033555</c:v>
                </c:pt>
                <c:pt idx="6">
                  <c:v>3.0701317667363681</c:v>
                </c:pt>
                <c:pt idx="7">
                  <c:v>3.1962560987752671</c:v>
                </c:pt>
                <c:pt idx="8">
                  <c:v>3.1431511168641499</c:v>
                </c:pt>
                <c:pt idx="9">
                  <c:v>3.1564273623419301</c:v>
                </c:pt>
                <c:pt idx="10">
                  <c:v>3.551395665305852</c:v>
                </c:pt>
                <c:pt idx="11">
                  <c:v>3.4684191310697332</c:v>
                </c:pt>
                <c:pt idx="12">
                  <c:v>3.4153141491586179</c:v>
                </c:pt>
                <c:pt idx="13">
                  <c:v>3.4252713332669522</c:v>
                </c:pt>
                <c:pt idx="14">
                  <c:v>3.206213282883601</c:v>
                </c:pt>
                <c:pt idx="15">
                  <c:v>2.2270901788974071</c:v>
                </c:pt>
                <c:pt idx="16">
                  <c:v>1.5964685187029111</c:v>
                </c:pt>
                <c:pt idx="17">
                  <c:v>1.0620996382223109</c:v>
                </c:pt>
                <c:pt idx="18">
                  <c:v>0.73351256264728304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F55-4D40-944E-D7ECBD2734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2113020984"/>
        <c:axId val="2106231752"/>
      </c:barChart>
      <c:catAx>
        <c:axId val="2113020984"/>
        <c:scaling>
          <c:orientation val="minMax"/>
        </c:scaling>
        <c:delete val="0"/>
        <c:axPos val="r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700" baseline="0">
                <a:latin typeface="+mn-lt"/>
              </a:defRPr>
            </a:pPr>
            <a:endParaRPr lang="sv-FI"/>
          </a:p>
        </c:txPr>
        <c:crossAx val="2106231752"/>
        <c:crosses val="autoZero"/>
        <c:auto val="1"/>
        <c:lblAlgn val="ctr"/>
        <c:lblOffset val="1"/>
        <c:noMultiLvlLbl val="0"/>
      </c:catAx>
      <c:valAx>
        <c:axId val="2106231752"/>
        <c:scaling>
          <c:orientation val="maxMin"/>
          <c:max val="8"/>
          <c:min val="0"/>
        </c:scaling>
        <c:delete val="0"/>
        <c:axPos val="b"/>
        <c:majorGridlines>
          <c:spPr>
            <a:ln w="3175">
              <a:noFill/>
            </a:ln>
          </c:spPr>
        </c:majorGridlines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700" baseline="0">
                <a:latin typeface="+mn-lt"/>
              </a:defRPr>
            </a:pPr>
            <a:endParaRPr lang="sv-FI"/>
          </a:p>
        </c:txPr>
        <c:crossAx val="2113020984"/>
        <c:crosses val="autoZero"/>
        <c:crossBetween val="between"/>
        <c:majorUnit val="2"/>
      </c:valAx>
      <c:spPr>
        <a:ln w="3175">
          <a:noFill/>
        </a:ln>
      </c:spPr>
    </c:plotArea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6857708360225494E-2"/>
          <c:y val="8.8467614533965205E-2"/>
          <c:w val="0.65142119530140696"/>
          <c:h val="0.7943545919319320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Pyramidunderlag!$H$36</c:f>
              <c:strCache>
                <c:ptCount val="1"/>
                <c:pt idx="0">
                  <c:v>Män</c:v>
                </c:pt>
              </c:strCache>
            </c:strRef>
          </c:tx>
          <c:spPr>
            <a:solidFill>
              <a:srgbClr val="467AB8"/>
            </a:solidFill>
            <a:ln w="3175">
              <a:solidFill>
                <a:schemeClr val="tx1"/>
              </a:solidFill>
            </a:ln>
          </c:spPr>
          <c:invertIfNegative val="0"/>
          <c:cat>
            <c:strRef>
              <c:f>Pyramidunderlag!$F$37:$F$55</c:f>
              <c:strCache>
                <c:ptCount val="19"/>
                <c:pt idx="0">
                  <c:v>0</c:v>
                </c:pt>
                <c:pt idx="2">
                  <c:v>10</c:v>
                </c:pt>
                <c:pt idx="4">
                  <c:v>20</c:v>
                </c:pt>
                <c:pt idx="6">
                  <c:v>30</c:v>
                </c:pt>
                <c:pt idx="8">
                  <c:v>40</c:v>
                </c:pt>
                <c:pt idx="10">
                  <c:v>50</c:v>
                </c:pt>
                <c:pt idx="12">
                  <c:v>60</c:v>
                </c:pt>
                <c:pt idx="14">
                  <c:v>70</c:v>
                </c:pt>
                <c:pt idx="16">
                  <c:v>80</c:v>
                </c:pt>
                <c:pt idx="18">
                  <c:v>90+</c:v>
                </c:pt>
              </c:strCache>
            </c:strRef>
          </c:cat>
          <c:val>
            <c:numRef>
              <c:f>Pyramidunderlag!$H$37:$H$55</c:f>
              <c:numCache>
                <c:formatCode>#,#00</c:formatCode>
                <c:ptCount val="19"/>
                <c:pt idx="0">
                  <c:v>2.5191675794085429</c:v>
                </c:pt>
                <c:pt idx="1">
                  <c:v>2.937369311958578</c:v>
                </c:pt>
                <c:pt idx="2">
                  <c:v>2.9805171097613599</c:v>
                </c:pt>
                <c:pt idx="3">
                  <c:v>2.6552490955557762</c:v>
                </c:pt>
                <c:pt idx="4">
                  <c:v>2.4030004314779778</c:v>
                </c:pt>
                <c:pt idx="5">
                  <c:v>2.7680971821168971</c:v>
                </c:pt>
                <c:pt idx="6">
                  <c:v>3.2792326330113841</c:v>
                </c:pt>
                <c:pt idx="7">
                  <c:v>3.2261276511002701</c:v>
                </c:pt>
                <c:pt idx="8">
                  <c:v>3.133193932755816</c:v>
                </c:pt>
                <c:pt idx="9">
                  <c:v>3.3555710445086131</c:v>
                </c:pt>
                <c:pt idx="10">
                  <c:v>3.408676026419728</c:v>
                </c:pt>
                <c:pt idx="11">
                  <c:v>3.3721663513558369</c:v>
                </c:pt>
                <c:pt idx="12">
                  <c:v>2.9572836801752471</c:v>
                </c:pt>
                <c:pt idx="13">
                  <c:v>3.133193932755816</c:v>
                </c:pt>
                <c:pt idx="14">
                  <c:v>3.0269839689335849</c:v>
                </c:pt>
                <c:pt idx="15">
                  <c:v>2.3034285903946361</c:v>
                </c:pt>
                <c:pt idx="16">
                  <c:v>1.2413289521723261</c:v>
                </c:pt>
                <c:pt idx="17">
                  <c:v>0.72687443990839395</c:v>
                </c:pt>
                <c:pt idx="18">
                  <c:v>0.321948952836138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B36-4662-A7EB-CBD9B567BB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2131594168"/>
        <c:axId val="2131597288"/>
      </c:barChart>
      <c:catAx>
        <c:axId val="2131594168"/>
        <c:scaling>
          <c:orientation val="minMax"/>
        </c:scaling>
        <c:delete val="1"/>
        <c:axPos val="l"/>
        <c:numFmt formatCode="General" sourceLinked="0"/>
        <c:majorTickMark val="none"/>
        <c:minorTickMark val="none"/>
        <c:tickLblPos val="nextTo"/>
        <c:crossAx val="2131597288"/>
        <c:crosses val="autoZero"/>
        <c:auto val="1"/>
        <c:lblAlgn val="ctr"/>
        <c:lblOffset val="1"/>
        <c:noMultiLvlLbl val="0"/>
      </c:catAx>
      <c:valAx>
        <c:axId val="2131597288"/>
        <c:scaling>
          <c:orientation val="minMax"/>
          <c:max val="8"/>
          <c:min val="0"/>
        </c:scaling>
        <c:delete val="0"/>
        <c:axPos val="b"/>
        <c:majorGridlines>
          <c:spPr>
            <a:ln w="3175">
              <a:noFill/>
            </a:ln>
          </c:spPr>
        </c:majorGridlines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700" baseline="0">
                <a:latin typeface="+mn-lt"/>
              </a:defRPr>
            </a:pPr>
            <a:endParaRPr lang="sv-FI"/>
          </a:p>
        </c:txPr>
        <c:crossAx val="2131594168"/>
        <c:crosses val="autoZero"/>
        <c:crossBetween val="between"/>
        <c:majorUnit val="2"/>
      </c:valAx>
      <c:spPr>
        <a:ln w="3175">
          <a:noFill/>
        </a:ln>
      </c:spPr>
    </c:plotArea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B495FE-6ACD-254C-8DDD-B9BF3D2766BD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C0A24-E530-AA4D-8EF7-83A4287418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1849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B84A7-4762-EB4B-BC1D-C647651C7819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5D79E7-9F30-714E-9138-B2637DD4A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0990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Låt</a:t>
            </a:r>
            <a:r>
              <a:rPr lang="en-US" dirty="0"/>
              <a:t> </a:t>
            </a:r>
            <a:r>
              <a:rPr lang="en-US" dirty="0" err="1"/>
              <a:t>barnen</a:t>
            </a:r>
            <a:r>
              <a:rPr lang="en-US" dirty="0"/>
              <a:t> </a:t>
            </a:r>
            <a:r>
              <a:rPr lang="en-US" dirty="0" err="1"/>
              <a:t>gissa</a:t>
            </a:r>
            <a:r>
              <a:rPr lang="en-US" dirty="0"/>
              <a:t> </a:t>
            </a:r>
            <a:r>
              <a:rPr lang="en-US" dirty="0" err="1"/>
              <a:t>och</a:t>
            </a:r>
            <a:r>
              <a:rPr lang="en-US" dirty="0"/>
              <a:t> </a:t>
            </a:r>
            <a:r>
              <a:rPr lang="en-US" dirty="0" err="1"/>
              <a:t>fantisera</a:t>
            </a:r>
            <a:r>
              <a:rPr lang="en-US" dirty="0"/>
              <a:t>, </a:t>
            </a:r>
            <a:r>
              <a:rPr lang="en-US" dirty="0" err="1"/>
              <a:t>använd</a:t>
            </a:r>
            <a:r>
              <a:rPr lang="en-US" dirty="0"/>
              <a:t> sedan </a:t>
            </a:r>
            <a:r>
              <a:rPr lang="en-US" dirty="0" err="1"/>
              <a:t>animationen</a:t>
            </a:r>
            <a:r>
              <a:rPr lang="mr-IN" dirty="0"/>
              <a:t>…</a:t>
            </a:r>
            <a:r>
              <a:rPr lang="sv-SE" dirty="0"/>
              <a:t> därefter förklara loggan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5D79E7-9F30-714E-9138-B2637DD4A5E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9051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5D79E7-9F30-714E-9138-B2637DD4A5E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9051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="1" dirty="0"/>
              <a:t>Statistik = livet i siffror</a:t>
            </a:r>
            <a:r>
              <a:rPr lang="sv-SE" dirty="0"/>
              <a:t> (eller vad som helst beskrivet med siffror)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5D79E7-9F30-714E-9138-B2637DD4A5E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178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sub.ax/sv" TargetMode="Externa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D702B-73CB-DB4E-8402-917AF2522E6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6763" y="657225"/>
            <a:ext cx="9144000" cy="1037741"/>
          </a:xfrm>
        </p:spPr>
        <p:txBody>
          <a:bodyPr anchor="t">
            <a:normAutofit/>
          </a:bodyPr>
          <a:lstStyle>
            <a:lvl1pPr algn="l">
              <a:defRPr sz="4000" b="1" i="0">
                <a:solidFill>
                  <a:schemeClr val="bg2"/>
                </a:solidFill>
                <a:latin typeface="Montserrat" pitchFamily="2" charset="77"/>
              </a:defRPr>
            </a:lvl1pPr>
          </a:lstStyle>
          <a:p>
            <a:r>
              <a:rPr lang="en-US" dirty="0"/>
              <a:t>Rubrik </a:t>
            </a:r>
            <a:r>
              <a:rPr lang="en-US" dirty="0" err="1"/>
              <a:t>startsida</a:t>
            </a:r>
            <a:endParaRPr lang="x-non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6CCA25-854D-5341-971A-A96337B588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6763" y="1694966"/>
            <a:ext cx="9144000" cy="657225"/>
          </a:xfrm>
        </p:spPr>
        <p:txBody>
          <a:bodyPr anchor="t"/>
          <a:lstStyle>
            <a:lvl1pPr marL="0" indent="0" algn="l">
              <a:buNone/>
              <a:defRPr sz="2400" b="0" i="0">
                <a:solidFill>
                  <a:schemeClr val="bg2"/>
                </a:solidFill>
                <a:latin typeface="Montserrat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Underrubrik</a:t>
            </a:r>
            <a:endParaRPr lang="x-non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97DE21-E36B-9840-82D1-2951E0B46CDD}"/>
              </a:ext>
            </a:extLst>
          </p:cNvPr>
          <p:cNvSpPr txBox="1"/>
          <p:nvPr userDrawn="1"/>
        </p:nvSpPr>
        <p:spPr>
          <a:xfrm>
            <a:off x="3207026" y="280283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77AC4AC-E66B-AA48-8280-0947E3AD7A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2352191"/>
            <a:ext cx="9144000" cy="385762"/>
          </a:xfrm>
        </p:spPr>
        <p:txBody>
          <a:bodyPr>
            <a:normAutofit/>
          </a:bodyPr>
          <a:lstStyle>
            <a:lvl1pPr marL="0" indent="0" algn="l">
              <a:buNone/>
              <a:defRPr sz="1400" b="0" i="0">
                <a:solidFill>
                  <a:schemeClr val="bg2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NAMN OCH DATUM</a:t>
            </a:r>
          </a:p>
        </p:txBody>
      </p:sp>
      <p:pic>
        <p:nvPicPr>
          <p:cNvPr id="14" name="Picture 13" descr="A picture containing icon&#10;&#10;Description automatically generated">
            <a:extLst>
              <a:ext uri="{FF2B5EF4-FFF2-40B4-BE49-F238E27FC236}">
                <a16:creationId xmlns:a16="http://schemas.microsoft.com/office/drawing/2014/main" id="{522D9520-C20B-B942-B273-861ED5C4D6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1280" y="3997960"/>
            <a:ext cx="5760720" cy="2860040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73040A11-6DD7-E84D-A9D7-D29F150FE23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8617" y="5731565"/>
            <a:ext cx="688826" cy="76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3239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4" userDrawn="1">
          <p15:clr>
            <a:srgbClr val="FBAE40"/>
          </p15:clr>
        </p15:guide>
        <p15:guide id="2" pos="483" userDrawn="1">
          <p15:clr>
            <a:srgbClr val="FBAE40"/>
          </p15:clr>
        </p15:guide>
        <p15:guide id="3" pos="7469" userDrawn="1">
          <p15:clr>
            <a:srgbClr val="FBAE40"/>
          </p15:clr>
        </p15:guide>
        <p15:guide id="4" orient="horz" pos="408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A97DE21-E36B-9840-82D1-2951E0B46CDD}"/>
              </a:ext>
            </a:extLst>
          </p:cNvPr>
          <p:cNvSpPr txBox="1"/>
          <p:nvPr userDrawn="1"/>
        </p:nvSpPr>
        <p:spPr>
          <a:xfrm>
            <a:off x="3207026" y="280283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 dirty="0"/>
          </a:p>
        </p:txBody>
      </p:sp>
      <p:pic>
        <p:nvPicPr>
          <p:cNvPr id="8" name="Picture 7" descr="Shape, icon, rectangle&#10;&#10;Description automatically generated">
            <a:extLst>
              <a:ext uri="{FF2B5EF4-FFF2-40B4-BE49-F238E27FC236}">
                <a16:creationId xmlns:a16="http://schemas.microsoft.com/office/drawing/2014/main" id="{9295EA79-40FE-074B-9E28-70AD2B1ED4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6560" y="5425440"/>
            <a:ext cx="2880360" cy="1432560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A0E3A4F-9CC5-0C41-9932-6CCD31CE5A5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920414" y="6317008"/>
            <a:ext cx="1039673" cy="238953"/>
          </a:xfrm>
        </p:spPr>
        <p:txBody>
          <a:bodyPr>
            <a:normAutofit/>
          </a:bodyPr>
          <a:lstStyle>
            <a:lvl1pPr marL="0" indent="0" algn="l">
              <a:buNone/>
              <a:defRPr sz="10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dirty="0" err="1"/>
              <a:t>www.asub.ax</a:t>
            </a:r>
            <a:endParaRPr lang="x-none" dirty="0"/>
          </a:p>
        </p:txBody>
      </p:sp>
      <p:sp>
        <p:nvSpPr>
          <p:cNvPr id="11" name="Rectangle 10">
            <a:hlinkClick r:id="rId3"/>
            <a:extLst>
              <a:ext uri="{FF2B5EF4-FFF2-40B4-BE49-F238E27FC236}">
                <a16:creationId xmlns:a16="http://schemas.microsoft.com/office/drawing/2014/main" id="{AECDF483-72AB-EC40-B98B-D173403EE5FA}"/>
              </a:ext>
            </a:extLst>
          </p:cNvPr>
          <p:cNvSpPr/>
          <p:nvPr userDrawn="1"/>
        </p:nvSpPr>
        <p:spPr>
          <a:xfrm>
            <a:off x="10919791" y="6281530"/>
            <a:ext cx="1060174" cy="278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651F4AD-EA66-6745-8A59-EC1E613B90C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6762" y="657225"/>
            <a:ext cx="9629567" cy="1037741"/>
          </a:xfrm>
        </p:spPr>
        <p:txBody>
          <a:bodyPr anchor="t">
            <a:normAutofit/>
          </a:bodyPr>
          <a:lstStyle>
            <a:lvl1pPr algn="l">
              <a:defRPr sz="4000" b="1" i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en-US" dirty="0"/>
              <a:t>Rubrik </a:t>
            </a:r>
            <a:r>
              <a:rPr lang="en-US" dirty="0" err="1"/>
              <a:t>undersida</a:t>
            </a:r>
            <a:endParaRPr lang="x-none" dirty="0"/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A1C11277-560D-C646-BCB3-E4685AE8198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66763" y="1695450"/>
            <a:ext cx="4699759" cy="4129088"/>
          </a:xfrm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Montserrat" pitchFamily="2" charset="77"/>
              </a:defRPr>
            </a:lvl1pPr>
            <a:lvl2pPr>
              <a:defRPr sz="1800">
                <a:solidFill>
                  <a:schemeClr val="tx1"/>
                </a:solidFill>
                <a:latin typeface="Montserrat" pitchFamily="2" charset="77"/>
              </a:defRPr>
            </a:lvl2pPr>
            <a:lvl3pPr>
              <a:defRPr sz="1400">
                <a:solidFill>
                  <a:schemeClr val="tx1"/>
                </a:solidFill>
                <a:latin typeface="Montserrat" pitchFamily="2" charset="77"/>
              </a:defRPr>
            </a:lvl3pPr>
            <a:lvl4pPr>
              <a:defRPr>
                <a:solidFill>
                  <a:schemeClr val="bg2"/>
                </a:solidFill>
                <a:latin typeface="Montserrat" pitchFamily="2" charset="77"/>
              </a:defRPr>
            </a:lvl4pPr>
            <a:lvl5pPr>
              <a:defRPr>
                <a:solidFill>
                  <a:schemeClr val="bg2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352C13C5-E96B-6142-9D91-092E7BE6D22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696571" y="1695450"/>
            <a:ext cx="4699759" cy="4129088"/>
          </a:xfrm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Montserrat" pitchFamily="2" charset="77"/>
              </a:defRPr>
            </a:lvl1pPr>
            <a:lvl2pPr>
              <a:defRPr sz="1800">
                <a:solidFill>
                  <a:schemeClr val="tx1"/>
                </a:solidFill>
                <a:latin typeface="Montserrat" pitchFamily="2" charset="77"/>
              </a:defRPr>
            </a:lvl2pPr>
            <a:lvl3pPr>
              <a:defRPr sz="1400">
                <a:solidFill>
                  <a:schemeClr val="tx1"/>
                </a:solidFill>
                <a:latin typeface="Montserrat" pitchFamily="2" charset="77"/>
              </a:defRPr>
            </a:lvl3pPr>
            <a:lvl4pPr>
              <a:defRPr>
                <a:solidFill>
                  <a:schemeClr val="bg2"/>
                </a:solidFill>
                <a:latin typeface="Montserrat" pitchFamily="2" charset="77"/>
              </a:defRPr>
            </a:lvl4pPr>
            <a:lvl5pPr>
              <a:defRPr>
                <a:solidFill>
                  <a:schemeClr val="bg2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353457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4">
          <p15:clr>
            <a:srgbClr val="FBAE40"/>
          </p15:clr>
        </p15:guide>
        <p15:guide id="2" pos="483">
          <p15:clr>
            <a:srgbClr val="FBAE40"/>
          </p15:clr>
        </p15:guide>
        <p15:guide id="3" pos="7469">
          <p15:clr>
            <a:srgbClr val="FBAE40"/>
          </p15:clr>
        </p15:guide>
        <p15:guide id="4" orient="horz" pos="408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con, rectangle&#10;&#10;Description automatically generated">
            <a:extLst>
              <a:ext uri="{FF2B5EF4-FFF2-40B4-BE49-F238E27FC236}">
                <a16:creationId xmlns:a16="http://schemas.microsoft.com/office/drawing/2014/main" id="{C95F6743-D2EA-4F48-8E3B-A6A26A0F17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1280" y="3997960"/>
            <a:ext cx="5760720" cy="28600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1D702B-73CB-DB4E-8402-917AF2522E6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6763" y="657225"/>
            <a:ext cx="9144000" cy="1037741"/>
          </a:xfrm>
        </p:spPr>
        <p:txBody>
          <a:bodyPr anchor="t">
            <a:normAutofit/>
          </a:bodyPr>
          <a:lstStyle>
            <a:lvl1pPr algn="l">
              <a:defRPr sz="4000" b="1" i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en-US" dirty="0"/>
              <a:t>Tack </a:t>
            </a:r>
            <a:r>
              <a:rPr lang="en-US" dirty="0" err="1"/>
              <a:t>för</a:t>
            </a:r>
            <a:r>
              <a:rPr lang="en-US" dirty="0"/>
              <a:t> </a:t>
            </a:r>
            <a:r>
              <a:rPr lang="en-US" dirty="0" err="1"/>
              <a:t>visat</a:t>
            </a:r>
            <a:r>
              <a:rPr lang="en-US" dirty="0"/>
              <a:t> </a:t>
            </a:r>
            <a:r>
              <a:rPr lang="en-US" dirty="0" err="1"/>
              <a:t>intresse</a:t>
            </a:r>
            <a:r>
              <a:rPr lang="en-US" dirty="0"/>
              <a:t>!</a:t>
            </a:r>
            <a:endParaRPr lang="x-non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6CCA25-854D-5341-971A-A96337B588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6763" y="1694966"/>
            <a:ext cx="9144000" cy="657225"/>
          </a:xfrm>
        </p:spPr>
        <p:txBody>
          <a:bodyPr anchor="t"/>
          <a:lstStyle>
            <a:lvl1pPr marL="0" indent="0" algn="l">
              <a:buNone/>
              <a:defRPr sz="2400" b="0" i="0">
                <a:solidFill>
                  <a:schemeClr val="tx1"/>
                </a:solidFill>
                <a:latin typeface="Montserrat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Ditt</a:t>
            </a:r>
            <a:r>
              <a:rPr lang="en-US" dirty="0"/>
              <a:t> </a:t>
            </a:r>
            <a:r>
              <a:rPr lang="en-US" dirty="0" err="1"/>
              <a:t>namn</a:t>
            </a:r>
            <a:r>
              <a:rPr lang="en-US" dirty="0"/>
              <a:t> </a:t>
            </a:r>
            <a:r>
              <a:rPr lang="en-US" dirty="0" err="1"/>
              <a:t>här</a:t>
            </a:r>
            <a:endParaRPr lang="x-non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97DE21-E36B-9840-82D1-2951E0B46CDD}"/>
              </a:ext>
            </a:extLst>
          </p:cNvPr>
          <p:cNvSpPr txBox="1"/>
          <p:nvPr userDrawn="1"/>
        </p:nvSpPr>
        <p:spPr>
          <a:xfrm>
            <a:off x="3207026" y="280283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77AC4AC-E66B-AA48-8280-0947E3AD7A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2352191"/>
            <a:ext cx="9144000" cy="385762"/>
          </a:xfrm>
        </p:spPr>
        <p:txBody>
          <a:bodyPr>
            <a:normAutofit/>
          </a:bodyPr>
          <a:lstStyle>
            <a:lvl1pPr marL="0" indent="0" algn="l">
              <a:buNone/>
              <a:defRPr sz="1400" b="0" i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dirty="0" err="1"/>
              <a:t>www.asub.ax</a:t>
            </a:r>
            <a:endParaRPr lang="en-US" dirty="0"/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F5B5EDC3-8C41-B443-B24E-CDF0E1C7FEF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8617" y="5723119"/>
            <a:ext cx="687600" cy="766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2085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4">
          <p15:clr>
            <a:srgbClr val="FBAE40"/>
          </p15:clr>
        </p15:guide>
        <p15:guide id="2" pos="483">
          <p15:clr>
            <a:srgbClr val="FBAE40"/>
          </p15:clr>
        </p15:guide>
        <p15:guide id="3" pos="7469">
          <p15:clr>
            <a:srgbClr val="FBAE40"/>
          </p15:clr>
        </p15:guide>
        <p15:guide id="4" orient="horz" pos="4088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con, rectangle&#10;&#10;Description automatically generated">
            <a:extLst>
              <a:ext uri="{FF2B5EF4-FFF2-40B4-BE49-F238E27FC236}">
                <a16:creationId xmlns:a16="http://schemas.microsoft.com/office/drawing/2014/main" id="{C95F6743-D2EA-4F48-8E3B-A6A26A0F17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1280" y="3997960"/>
            <a:ext cx="5760720" cy="28600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1D702B-73CB-DB4E-8402-917AF2522E6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6763" y="657225"/>
            <a:ext cx="9144000" cy="1037741"/>
          </a:xfrm>
        </p:spPr>
        <p:txBody>
          <a:bodyPr anchor="t">
            <a:normAutofit/>
          </a:bodyPr>
          <a:lstStyle>
            <a:lvl1pPr algn="l">
              <a:defRPr sz="4000" b="1" i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en-US" dirty="0"/>
              <a:t>Tack </a:t>
            </a:r>
            <a:r>
              <a:rPr lang="en-US" dirty="0" err="1"/>
              <a:t>för</a:t>
            </a:r>
            <a:r>
              <a:rPr lang="en-US" dirty="0"/>
              <a:t> </a:t>
            </a:r>
            <a:r>
              <a:rPr lang="en-US" dirty="0" err="1"/>
              <a:t>visat</a:t>
            </a:r>
            <a:r>
              <a:rPr lang="en-US" dirty="0"/>
              <a:t> </a:t>
            </a:r>
            <a:r>
              <a:rPr lang="en-US" dirty="0" err="1"/>
              <a:t>intresse</a:t>
            </a:r>
            <a:r>
              <a:rPr lang="en-US" dirty="0"/>
              <a:t>!</a:t>
            </a:r>
            <a:endParaRPr lang="x-non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6CCA25-854D-5341-971A-A96337B588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6763" y="1694966"/>
            <a:ext cx="9144000" cy="657225"/>
          </a:xfrm>
        </p:spPr>
        <p:txBody>
          <a:bodyPr anchor="t"/>
          <a:lstStyle>
            <a:lvl1pPr marL="0" indent="0" algn="l">
              <a:buNone/>
              <a:defRPr sz="2400" b="0" i="0">
                <a:solidFill>
                  <a:schemeClr val="tx1"/>
                </a:solidFill>
                <a:latin typeface="Montserrat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Ditt</a:t>
            </a:r>
            <a:r>
              <a:rPr lang="en-US" dirty="0"/>
              <a:t> </a:t>
            </a:r>
            <a:r>
              <a:rPr lang="en-US" dirty="0" err="1"/>
              <a:t>namn</a:t>
            </a:r>
            <a:r>
              <a:rPr lang="en-US" dirty="0"/>
              <a:t> </a:t>
            </a:r>
            <a:r>
              <a:rPr lang="en-US" dirty="0" err="1"/>
              <a:t>här</a:t>
            </a:r>
            <a:endParaRPr lang="x-non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97DE21-E36B-9840-82D1-2951E0B46CDD}"/>
              </a:ext>
            </a:extLst>
          </p:cNvPr>
          <p:cNvSpPr txBox="1"/>
          <p:nvPr userDrawn="1"/>
        </p:nvSpPr>
        <p:spPr>
          <a:xfrm>
            <a:off x="3207026" y="280283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77AC4AC-E66B-AA48-8280-0947E3AD7A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2352191"/>
            <a:ext cx="9144000" cy="385762"/>
          </a:xfrm>
        </p:spPr>
        <p:txBody>
          <a:bodyPr>
            <a:normAutofit/>
          </a:bodyPr>
          <a:lstStyle>
            <a:lvl1pPr marL="0" indent="0" algn="l">
              <a:buNone/>
              <a:defRPr sz="1400" b="0" i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dirty="0" err="1"/>
              <a:t>www.asub.ax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0690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4">
          <p15:clr>
            <a:srgbClr val="FBAE40"/>
          </p15:clr>
        </p15:guide>
        <p15:guide id="2" pos="483">
          <p15:clr>
            <a:srgbClr val="FBAE40"/>
          </p15:clr>
        </p15:guide>
        <p15:guide id="3" pos="7469">
          <p15:clr>
            <a:srgbClr val="FBAE40"/>
          </p15:clr>
        </p15:guide>
        <p15:guide id="4" orient="horz" pos="4088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D702B-73CB-DB4E-8402-917AF2522E6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6763" y="657225"/>
            <a:ext cx="9144000" cy="1037741"/>
          </a:xfrm>
        </p:spPr>
        <p:txBody>
          <a:bodyPr anchor="t">
            <a:normAutofit/>
          </a:bodyPr>
          <a:lstStyle>
            <a:lvl1pPr algn="l">
              <a:defRPr sz="4000" b="1" i="0">
                <a:solidFill>
                  <a:schemeClr val="bg2"/>
                </a:solidFill>
                <a:latin typeface="Montserrat" pitchFamily="2" charset="77"/>
              </a:defRPr>
            </a:lvl1pPr>
          </a:lstStyle>
          <a:p>
            <a:r>
              <a:rPr lang="en-US" dirty="0"/>
              <a:t>Rubrik </a:t>
            </a:r>
            <a:r>
              <a:rPr lang="en-US" dirty="0" err="1"/>
              <a:t>startsida</a:t>
            </a:r>
            <a:endParaRPr lang="x-non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6CCA25-854D-5341-971A-A96337B588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6763" y="1694966"/>
            <a:ext cx="9144000" cy="657225"/>
          </a:xfrm>
        </p:spPr>
        <p:txBody>
          <a:bodyPr anchor="t"/>
          <a:lstStyle>
            <a:lvl1pPr marL="0" indent="0" algn="l">
              <a:buNone/>
              <a:defRPr sz="2400" b="0" i="0">
                <a:solidFill>
                  <a:schemeClr val="bg2"/>
                </a:solidFill>
                <a:latin typeface="Montserrat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Underrubrik</a:t>
            </a:r>
            <a:endParaRPr lang="x-non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97DE21-E36B-9840-82D1-2951E0B46CDD}"/>
              </a:ext>
            </a:extLst>
          </p:cNvPr>
          <p:cNvSpPr txBox="1"/>
          <p:nvPr userDrawn="1"/>
        </p:nvSpPr>
        <p:spPr>
          <a:xfrm>
            <a:off x="3207026" y="280283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77AC4AC-E66B-AA48-8280-0947E3AD7A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2352191"/>
            <a:ext cx="9144000" cy="385762"/>
          </a:xfrm>
        </p:spPr>
        <p:txBody>
          <a:bodyPr>
            <a:normAutofit/>
          </a:bodyPr>
          <a:lstStyle>
            <a:lvl1pPr marL="0" indent="0" algn="l">
              <a:buNone/>
              <a:defRPr sz="1400" b="0" i="0">
                <a:solidFill>
                  <a:schemeClr val="bg2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NAMN OCH DATUM</a:t>
            </a:r>
          </a:p>
        </p:txBody>
      </p:sp>
      <p:pic>
        <p:nvPicPr>
          <p:cNvPr id="14" name="Picture 13" descr="A picture containing icon&#10;&#10;Description automatically generated">
            <a:extLst>
              <a:ext uri="{FF2B5EF4-FFF2-40B4-BE49-F238E27FC236}">
                <a16:creationId xmlns:a16="http://schemas.microsoft.com/office/drawing/2014/main" id="{522D9520-C20B-B942-B273-861ED5C4D6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1280" y="3997960"/>
            <a:ext cx="5760720" cy="286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5056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4">
          <p15:clr>
            <a:srgbClr val="FBAE40"/>
          </p15:clr>
        </p15:guide>
        <p15:guide id="2" pos="483">
          <p15:clr>
            <a:srgbClr val="FBAE40"/>
          </p15:clr>
        </p15:guide>
        <p15:guide id="3" pos="7469">
          <p15:clr>
            <a:srgbClr val="FBAE40"/>
          </p15:clr>
        </p15:guide>
        <p15:guide id="4" orient="horz" pos="408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D702B-73CB-DB4E-8402-917AF2522E6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6763" y="657225"/>
            <a:ext cx="9144000" cy="1037741"/>
          </a:xfrm>
        </p:spPr>
        <p:txBody>
          <a:bodyPr anchor="t">
            <a:normAutofit/>
          </a:bodyPr>
          <a:lstStyle>
            <a:lvl1pPr algn="l">
              <a:defRPr sz="4000" b="1" i="0">
                <a:solidFill>
                  <a:schemeClr val="bg2"/>
                </a:solidFill>
                <a:latin typeface="Montserrat" pitchFamily="2" charset="77"/>
              </a:defRPr>
            </a:lvl1pPr>
          </a:lstStyle>
          <a:p>
            <a:r>
              <a:rPr lang="en-US" dirty="0"/>
              <a:t>Rubrik </a:t>
            </a:r>
            <a:r>
              <a:rPr lang="en-US" dirty="0" err="1"/>
              <a:t>mellansida</a:t>
            </a:r>
            <a:endParaRPr lang="x-non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97DE21-E36B-9840-82D1-2951E0B46CDD}"/>
              </a:ext>
            </a:extLst>
          </p:cNvPr>
          <p:cNvSpPr txBox="1"/>
          <p:nvPr userDrawn="1"/>
        </p:nvSpPr>
        <p:spPr>
          <a:xfrm>
            <a:off x="3207026" y="280283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55E3711-27BC-D74D-B225-D71DC387FF6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66763" y="1695450"/>
            <a:ext cx="7410450" cy="4129088"/>
          </a:xfrm>
        </p:spPr>
        <p:txBody>
          <a:bodyPr/>
          <a:lstStyle>
            <a:lvl1pPr>
              <a:defRPr sz="2200">
                <a:solidFill>
                  <a:schemeClr val="bg2"/>
                </a:solidFill>
                <a:latin typeface="Montserrat" pitchFamily="2" charset="77"/>
              </a:defRPr>
            </a:lvl1pPr>
            <a:lvl2pPr>
              <a:defRPr sz="1800">
                <a:solidFill>
                  <a:schemeClr val="bg2"/>
                </a:solidFill>
                <a:latin typeface="Montserrat" pitchFamily="2" charset="77"/>
              </a:defRPr>
            </a:lvl2pPr>
            <a:lvl3pPr>
              <a:defRPr sz="1400">
                <a:solidFill>
                  <a:schemeClr val="bg2"/>
                </a:solidFill>
                <a:latin typeface="Montserrat" pitchFamily="2" charset="77"/>
              </a:defRPr>
            </a:lvl3pPr>
            <a:lvl4pPr>
              <a:defRPr>
                <a:solidFill>
                  <a:schemeClr val="bg2"/>
                </a:solidFill>
                <a:latin typeface="Montserrat" pitchFamily="2" charset="77"/>
              </a:defRPr>
            </a:lvl4pPr>
            <a:lvl5pPr>
              <a:defRPr>
                <a:solidFill>
                  <a:schemeClr val="bg2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11" name="Picture 10" descr="A picture containing lamp, light, silhouette&#10;&#10;Description automatically generated">
            <a:extLst>
              <a:ext uri="{FF2B5EF4-FFF2-40B4-BE49-F238E27FC236}">
                <a16:creationId xmlns:a16="http://schemas.microsoft.com/office/drawing/2014/main" id="{1A1207FA-DB4E-334D-AE2D-726D80EAE1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1120" y="3997960"/>
            <a:ext cx="5770880" cy="286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5086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4">
          <p15:clr>
            <a:srgbClr val="FBAE40"/>
          </p15:clr>
        </p15:guide>
        <p15:guide id="2" pos="483">
          <p15:clr>
            <a:srgbClr val="FBAE40"/>
          </p15:clr>
        </p15:guide>
        <p15:guide id="3" pos="7469">
          <p15:clr>
            <a:srgbClr val="FBAE40"/>
          </p15:clr>
        </p15:guide>
        <p15:guide id="4" orient="horz" pos="4088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D702B-73CB-DB4E-8402-917AF2522E6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6763" y="657225"/>
            <a:ext cx="9144000" cy="1037741"/>
          </a:xfrm>
        </p:spPr>
        <p:txBody>
          <a:bodyPr anchor="t">
            <a:normAutofit/>
          </a:bodyPr>
          <a:lstStyle>
            <a:lvl1pPr algn="l">
              <a:defRPr sz="4000" b="1" i="0">
                <a:solidFill>
                  <a:schemeClr val="bg2"/>
                </a:solidFill>
                <a:latin typeface="Montserrat" pitchFamily="2" charset="77"/>
              </a:defRPr>
            </a:lvl1pPr>
          </a:lstStyle>
          <a:p>
            <a:r>
              <a:rPr lang="en-US" dirty="0"/>
              <a:t>Rubrik </a:t>
            </a:r>
            <a:r>
              <a:rPr lang="en-US" dirty="0" err="1"/>
              <a:t>mellansida</a:t>
            </a:r>
            <a:endParaRPr lang="x-non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97DE21-E36B-9840-82D1-2951E0B46CDD}"/>
              </a:ext>
            </a:extLst>
          </p:cNvPr>
          <p:cNvSpPr txBox="1"/>
          <p:nvPr userDrawn="1"/>
        </p:nvSpPr>
        <p:spPr>
          <a:xfrm>
            <a:off x="3207026" y="280283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55E3711-27BC-D74D-B225-D71DC387FF6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66763" y="1695450"/>
            <a:ext cx="7410450" cy="4129088"/>
          </a:xfrm>
        </p:spPr>
        <p:txBody>
          <a:bodyPr/>
          <a:lstStyle>
            <a:lvl1pPr>
              <a:defRPr sz="2200">
                <a:solidFill>
                  <a:schemeClr val="bg2"/>
                </a:solidFill>
                <a:latin typeface="Montserrat" pitchFamily="2" charset="77"/>
              </a:defRPr>
            </a:lvl1pPr>
            <a:lvl2pPr>
              <a:defRPr sz="1800">
                <a:solidFill>
                  <a:schemeClr val="bg2"/>
                </a:solidFill>
                <a:latin typeface="Montserrat" pitchFamily="2" charset="77"/>
              </a:defRPr>
            </a:lvl2pPr>
            <a:lvl3pPr>
              <a:defRPr sz="1400">
                <a:solidFill>
                  <a:schemeClr val="bg2"/>
                </a:solidFill>
                <a:latin typeface="Montserrat" pitchFamily="2" charset="77"/>
              </a:defRPr>
            </a:lvl3pPr>
            <a:lvl4pPr>
              <a:defRPr>
                <a:solidFill>
                  <a:schemeClr val="bg2"/>
                </a:solidFill>
                <a:latin typeface="Montserrat" pitchFamily="2" charset="77"/>
              </a:defRPr>
            </a:lvl4pPr>
            <a:lvl5pPr>
              <a:defRPr>
                <a:solidFill>
                  <a:schemeClr val="bg2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11" name="Picture 10" descr="A picture containing lamp, light, silhouette&#10;&#10;Description automatically generated">
            <a:extLst>
              <a:ext uri="{FF2B5EF4-FFF2-40B4-BE49-F238E27FC236}">
                <a16:creationId xmlns:a16="http://schemas.microsoft.com/office/drawing/2014/main" id="{1A1207FA-DB4E-334D-AE2D-726D80EAE1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1120" y="3997960"/>
            <a:ext cx="5770880" cy="286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3196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4">
          <p15:clr>
            <a:srgbClr val="FBAE40"/>
          </p15:clr>
        </p15:guide>
        <p15:guide id="2" pos="483">
          <p15:clr>
            <a:srgbClr val="FBAE40"/>
          </p15:clr>
        </p15:guide>
        <p15:guide id="3" pos="7469">
          <p15:clr>
            <a:srgbClr val="FBAE40"/>
          </p15:clr>
        </p15:guide>
        <p15:guide id="4" orient="horz" pos="4088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D702B-73CB-DB4E-8402-917AF2522E6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6763" y="657225"/>
            <a:ext cx="9144000" cy="1037741"/>
          </a:xfrm>
        </p:spPr>
        <p:txBody>
          <a:bodyPr anchor="t">
            <a:normAutofit/>
          </a:bodyPr>
          <a:lstStyle>
            <a:lvl1pPr algn="l">
              <a:defRPr sz="4000" b="1" i="0">
                <a:solidFill>
                  <a:schemeClr val="bg2"/>
                </a:solidFill>
                <a:latin typeface="Montserrat" pitchFamily="2" charset="77"/>
              </a:defRPr>
            </a:lvl1pPr>
          </a:lstStyle>
          <a:p>
            <a:r>
              <a:rPr lang="en-US" dirty="0"/>
              <a:t>Rubrik </a:t>
            </a:r>
            <a:r>
              <a:rPr lang="en-US" dirty="0" err="1"/>
              <a:t>mellansida</a:t>
            </a:r>
            <a:endParaRPr lang="x-non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97DE21-E36B-9840-82D1-2951E0B46CDD}"/>
              </a:ext>
            </a:extLst>
          </p:cNvPr>
          <p:cNvSpPr txBox="1"/>
          <p:nvPr userDrawn="1"/>
        </p:nvSpPr>
        <p:spPr>
          <a:xfrm>
            <a:off x="3207026" y="280283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55E3711-27BC-D74D-B225-D71DC387FF6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66763" y="1695450"/>
            <a:ext cx="7410450" cy="4129088"/>
          </a:xfrm>
        </p:spPr>
        <p:txBody>
          <a:bodyPr/>
          <a:lstStyle>
            <a:lvl1pPr>
              <a:defRPr sz="2200">
                <a:solidFill>
                  <a:schemeClr val="bg2"/>
                </a:solidFill>
                <a:latin typeface="Montserrat" pitchFamily="2" charset="77"/>
              </a:defRPr>
            </a:lvl1pPr>
            <a:lvl2pPr>
              <a:defRPr sz="1800">
                <a:solidFill>
                  <a:schemeClr val="bg2"/>
                </a:solidFill>
                <a:latin typeface="Montserrat" pitchFamily="2" charset="77"/>
              </a:defRPr>
            </a:lvl2pPr>
            <a:lvl3pPr>
              <a:defRPr sz="1400">
                <a:solidFill>
                  <a:schemeClr val="bg2"/>
                </a:solidFill>
                <a:latin typeface="Montserrat" pitchFamily="2" charset="77"/>
              </a:defRPr>
            </a:lvl3pPr>
            <a:lvl4pPr>
              <a:defRPr>
                <a:solidFill>
                  <a:schemeClr val="bg2"/>
                </a:solidFill>
                <a:latin typeface="Montserrat" pitchFamily="2" charset="77"/>
              </a:defRPr>
            </a:lvl4pPr>
            <a:lvl5pPr>
              <a:defRPr>
                <a:solidFill>
                  <a:schemeClr val="bg2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11" name="Picture 10" descr="A picture containing lamp, light, silhouette&#10;&#10;Description automatically generated">
            <a:extLst>
              <a:ext uri="{FF2B5EF4-FFF2-40B4-BE49-F238E27FC236}">
                <a16:creationId xmlns:a16="http://schemas.microsoft.com/office/drawing/2014/main" id="{1A1207FA-DB4E-334D-AE2D-726D80EAE1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1120" y="3997960"/>
            <a:ext cx="5770880" cy="286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9010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4">
          <p15:clr>
            <a:srgbClr val="FBAE40"/>
          </p15:clr>
        </p15:guide>
        <p15:guide id="2" pos="483">
          <p15:clr>
            <a:srgbClr val="FBAE40"/>
          </p15:clr>
        </p15:guide>
        <p15:guide id="3" pos="7469">
          <p15:clr>
            <a:srgbClr val="FBAE40"/>
          </p15:clr>
        </p15:guide>
        <p15:guide id="4" orient="horz" pos="4088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D702B-73CB-DB4E-8402-917AF2522E6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6763" y="657225"/>
            <a:ext cx="9144000" cy="1037741"/>
          </a:xfrm>
        </p:spPr>
        <p:txBody>
          <a:bodyPr anchor="t">
            <a:normAutofit/>
          </a:bodyPr>
          <a:lstStyle>
            <a:lvl1pPr algn="l">
              <a:defRPr sz="4000" b="1" i="0">
                <a:solidFill>
                  <a:schemeClr val="bg2"/>
                </a:solidFill>
                <a:latin typeface="Montserrat" pitchFamily="2" charset="77"/>
              </a:defRPr>
            </a:lvl1pPr>
          </a:lstStyle>
          <a:p>
            <a:r>
              <a:rPr lang="en-US" dirty="0"/>
              <a:t>Rubrik </a:t>
            </a:r>
            <a:r>
              <a:rPr lang="en-US" dirty="0" err="1"/>
              <a:t>mellansida</a:t>
            </a:r>
            <a:endParaRPr lang="x-non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97DE21-E36B-9840-82D1-2951E0B46CDD}"/>
              </a:ext>
            </a:extLst>
          </p:cNvPr>
          <p:cNvSpPr txBox="1"/>
          <p:nvPr userDrawn="1"/>
        </p:nvSpPr>
        <p:spPr>
          <a:xfrm>
            <a:off x="3207026" y="280283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55E3711-27BC-D74D-B225-D71DC387FF6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66763" y="1695450"/>
            <a:ext cx="7410450" cy="4129088"/>
          </a:xfrm>
        </p:spPr>
        <p:txBody>
          <a:bodyPr/>
          <a:lstStyle>
            <a:lvl1pPr>
              <a:defRPr sz="2200">
                <a:solidFill>
                  <a:schemeClr val="bg2"/>
                </a:solidFill>
                <a:latin typeface="Montserrat" pitchFamily="2" charset="77"/>
              </a:defRPr>
            </a:lvl1pPr>
            <a:lvl2pPr>
              <a:defRPr sz="1800">
                <a:solidFill>
                  <a:schemeClr val="bg2"/>
                </a:solidFill>
                <a:latin typeface="Montserrat" pitchFamily="2" charset="77"/>
              </a:defRPr>
            </a:lvl2pPr>
            <a:lvl3pPr>
              <a:defRPr sz="1400">
                <a:solidFill>
                  <a:schemeClr val="bg2"/>
                </a:solidFill>
                <a:latin typeface="Montserrat" pitchFamily="2" charset="77"/>
              </a:defRPr>
            </a:lvl3pPr>
            <a:lvl4pPr>
              <a:defRPr>
                <a:solidFill>
                  <a:schemeClr val="bg2"/>
                </a:solidFill>
                <a:latin typeface="Montserrat" pitchFamily="2" charset="77"/>
              </a:defRPr>
            </a:lvl4pPr>
            <a:lvl5pPr>
              <a:defRPr>
                <a:solidFill>
                  <a:schemeClr val="bg2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11" name="Picture 10" descr="A picture containing lamp, light, silhouette&#10;&#10;Description automatically generated">
            <a:extLst>
              <a:ext uri="{FF2B5EF4-FFF2-40B4-BE49-F238E27FC236}">
                <a16:creationId xmlns:a16="http://schemas.microsoft.com/office/drawing/2014/main" id="{1A1207FA-DB4E-334D-AE2D-726D80EAE1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1120" y="3997960"/>
            <a:ext cx="5770880" cy="286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3865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4">
          <p15:clr>
            <a:srgbClr val="FBAE40"/>
          </p15:clr>
        </p15:guide>
        <p15:guide id="2" pos="483">
          <p15:clr>
            <a:srgbClr val="FBAE40"/>
          </p15:clr>
        </p15:guide>
        <p15:guide id="3" pos="7469">
          <p15:clr>
            <a:srgbClr val="FBAE40"/>
          </p15:clr>
        </p15:guide>
        <p15:guide id="4" orient="horz" pos="408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A97DE21-E36B-9840-82D1-2951E0B46CDD}"/>
              </a:ext>
            </a:extLst>
          </p:cNvPr>
          <p:cNvSpPr txBox="1"/>
          <p:nvPr userDrawn="1"/>
        </p:nvSpPr>
        <p:spPr>
          <a:xfrm>
            <a:off x="3207026" y="280283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 dirty="0"/>
          </a:p>
        </p:txBody>
      </p:sp>
      <p:pic>
        <p:nvPicPr>
          <p:cNvPr id="8" name="Picture 7" descr="A picture containing lamp, light&#10;&#10;Description automatically generated">
            <a:extLst>
              <a:ext uri="{FF2B5EF4-FFF2-40B4-BE49-F238E27FC236}">
                <a16:creationId xmlns:a16="http://schemas.microsoft.com/office/drawing/2014/main" id="{E6FC3E9E-14E0-6D46-8B14-DD21B2DAC8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1120" y="3992880"/>
            <a:ext cx="5770880" cy="286512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ABB7794-334A-2244-93CA-15AFFFC6FE2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6762" y="657225"/>
            <a:ext cx="9629567" cy="1037741"/>
          </a:xfrm>
        </p:spPr>
        <p:txBody>
          <a:bodyPr anchor="t">
            <a:normAutofit/>
          </a:bodyPr>
          <a:lstStyle>
            <a:lvl1pPr algn="l">
              <a:defRPr sz="4000" b="1" i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en-US" dirty="0"/>
              <a:t>Rubrik </a:t>
            </a:r>
            <a:r>
              <a:rPr lang="en-US" dirty="0" err="1"/>
              <a:t>undersida</a:t>
            </a:r>
            <a:endParaRPr lang="x-none" dirty="0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CDDD2927-1A4B-7E4A-9398-ED211A76A78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66763" y="1695450"/>
            <a:ext cx="4699759" cy="4129088"/>
          </a:xfrm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Montserrat" pitchFamily="2" charset="77"/>
              </a:defRPr>
            </a:lvl1pPr>
            <a:lvl2pPr>
              <a:defRPr sz="1800">
                <a:solidFill>
                  <a:schemeClr val="tx1"/>
                </a:solidFill>
                <a:latin typeface="Montserrat" pitchFamily="2" charset="77"/>
              </a:defRPr>
            </a:lvl2pPr>
            <a:lvl3pPr>
              <a:defRPr sz="1400">
                <a:solidFill>
                  <a:schemeClr val="tx1"/>
                </a:solidFill>
                <a:latin typeface="Montserrat" pitchFamily="2" charset="77"/>
              </a:defRPr>
            </a:lvl3pPr>
            <a:lvl4pPr>
              <a:defRPr>
                <a:solidFill>
                  <a:schemeClr val="bg2"/>
                </a:solidFill>
                <a:latin typeface="Montserrat" pitchFamily="2" charset="77"/>
              </a:defRPr>
            </a:lvl4pPr>
            <a:lvl5pPr>
              <a:defRPr>
                <a:solidFill>
                  <a:schemeClr val="bg2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394B344A-D05D-B646-8BBA-2EC088A5001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696571" y="1695450"/>
            <a:ext cx="4699759" cy="4129088"/>
          </a:xfrm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Montserrat" pitchFamily="2" charset="77"/>
              </a:defRPr>
            </a:lvl1pPr>
            <a:lvl2pPr>
              <a:defRPr sz="1800">
                <a:solidFill>
                  <a:schemeClr val="tx1"/>
                </a:solidFill>
                <a:latin typeface="Montserrat" pitchFamily="2" charset="77"/>
              </a:defRPr>
            </a:lvl2pPr>
            <a:lvl3pPr>
              <a:defRPr sz="1400">
                <a:solidFill>
                  <a:schemeClr val="tx1"/>
                </a:solidFill>
                <a:latin typeface="Montserrat" pitchFamily="2" charset="77"/>
              </a:defRPr>
            </a:lvl3pPr>
            <a:lvl4pPr>
              <a:defRPr>
                <a:solidFill>
                  <a:schemeClr val="bg2"/>
                </a:solidFill>
                <a:latin typeface="Montserrat" pitchFamily="2" charset="77"/>
              </a:defRPr>
            </a:lvl4pPr>
            <a:lvl5pPr>
              <a:defRPr>
                <a:solidFill>
                  <a:schemeClr val="bg2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866667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4">
          <p15:clr>
            <a:srgbClr val="FBAE40"/>
          </p15:clr>
        </p15:guide>
        <p15:guide id="2" pos="483">
          <p15:clr>
            <a:srgbClr val="FBAE40"/>
          </p15:clr>
        </p15:guide>
        <p15:guide id="3" pos="7469">
          <p15:clr>
            <a:srgbClr val="FBAE40"/>
          </p15:clr>
        </p15:guide>
        <p15:guide id="4" orient="horz" pos="4088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A97DE21-E36B-9840-82D1-2951E0B46CDD}"/>
              </a:ext>
            </a:extLst>
          </p:cNvPr>
          <p:cNvSpPr txBox="1"/>
          <p:nvPr userDrawn="1"/>
        </p:nvSpPr>
        <p:spPr>
          <a:xfrm>
            <a:off x="3207026" y="280283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 dirty="0"/>
          </a:p>
        </p:txBody>
      </p:sp>
      <p:pic>
        <p:nvPicPr>
          <p:cNvPr id="7" name="Picture 6" descr="A picture containing lamp&#10;&#10;Description automatically generated">
            <a:extLst>
              <a:ext uri="{FF2B5EF4-FFF2-40B4-BE49-F238E27FC236}">
                <a16:creationId xmlns:a16="http://schemas.microsoft.com/office/drawing/2014/main" id="{93906292-4A6D-7C4D-BBBD-4360FEFB23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6560" y="5425440"/>
            <a:ext cx="2890520" cy="143256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A423C08A-749C-1C45-AA15-100F1EF70F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6762" y="657225"/>
            <a:ext cx="9629567" cy="1037741"/>
          </a:xfrm>
        </p:spPr>
        <p:txBody>
          <a:bodyPr anchor="t">
            <a:normAutofit/>
          </a:bodyPr>
          <a:lstStyle>
            <a:lvl1pPr algn="l">
              <a:defRPr sz="4000" b="1" i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en-US" dirty="0"/>
              <a:t>Rubrik </a:t>
            </a:r>
            <a:r>
              <a:rPr lang="en-US" dirty="0" err="1"/>
              <a:t>undersida</a:t>
            </a:r>
            <a:endParaRPr lang="x-none" dirty="0"/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80EF6B2D-F14F-1144-8F43-E62B05BD08C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66763" y="1695450"/>
            <a:ext cx="4699759" cy="4129088"/>
          </a:xfrm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Montserrat" pitchFamily="2" charset="77"/>
              </a:defRPr>
            </a:lvl1pPr>
            <a:lvl2pPr>
              <a:defRPr sz="1800">
                <a:solidFill>
                  <a:schemeClr val="tx1"/>
                </a:solidFill>
                <a:latin typeface="Montserrat" pitchFamily="2" charset="77"/>
              </a:defRPr>
            </a:lvl2pPr>
            <a:lvl3pPr>
              <a:defRPr sz="1400">
                <a:solidFill>
                  <a:schemeClr val="tx1"/>
                </a:solidFill>
                <a:latin typeface="Montserrat" pitchFamily="2" charset="77"/>
              </a:defRPr>
            </a:lvl3pPr>
            <a:lvl4pPr>
              <a:defRPr>
                <a:solidFill>
                  <a:schemeClr val="bg2"/>
                </a:solidFill>
                <a:latin typeface="Montserrat" pitchFamily="2" charset="77"/>
              </a:defRPr>
            </a:lvl4pPr>
            <a:lvl5pPr>
              <a:defRPr>
                <a:solidFill>
                  <a:schemeClr val="bg2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38536A44-0B16-0343-8E56-26649285286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696571" y="1695450"/>
            <a:ext cx="4699759" cy="4129088"/>
          </a:xfrm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Montserrat" pitchFamily="2" charset="77"/>
              </a:defRPr>
            </a:lvl1pPr>
            <a:lvl2pPr>
              <a:defRPr sz="1800">
                <a:solidFill>
                  <a:schemeClr val="tx1"/>
                </a:solidFill>
                <a:latin typeface="Montserrat" pitchFamily="2" charset="77"/>
              </a:defRPr>
            </a:lvl2pPr>
            <a:lvl3pPr>
              <a:defRPr sz="1400">
                <a:solidFill>
                  <a:schemeClr val="tx1"/>
                </a:solidFill>
                <a:latin typeface="Montserrat" pitchFamily="2" charset="77"/>
              </a:defRPr>
            </a:lvl3pPr>
            <a:lvl4pPr>
              <a:defRPr>
                <a:solidFill>
                  <a:schemeClr val="bg2"/>
                </a:solidFill>
                <a:latin typeface="Montserrat" pitchFamily="2" charset="77"/>
              </a:defRPr>
            </a:lvl4pPr>
            <a:lvl5pPr>
              <a:defRPr>
                <a:solidFill>
                  <a:schemeClr val="bg2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499123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4">
          <p15:clr>
            <a:srgbClr val="FBAE40"/>
          </p15:clr>
        </p15:guide>
        <p15:guide id="2" pos="483">
          <p15:clr>
            <a:srgbClr val="FBAE40"/>
          </p15:clr>
        </p15:guide>
        <p15:guide id="3" pos="7469">
          <p15:clr>
            <a:srgbClr val="FBAE40"/>
          </p15:clr>
        </p15:guide>
        <p15:guide id="4" orient="horz" pos="4088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D702B-73CB-DB4E-8402-917AF2522E6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6762" y="657225"/>
            <a:ext cx="9629567" cy="1037741"/>
          </a:xfrm>
        </p:spPr>
        <p:txBody>
          <a:bodyPr anchor="t">
            <a:normAutofit/>
          </a:bodyPr>
          <a:lstStyle>
            <a:lvl1pPr algn="l">
              <a:defRPr sz="4000" b="1" i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en-US" dirty="0"/>
              <a:t>Rubrik </a:t>
            </a:r>
            <a:r>
              <a:rPr lang="en-US" dirty="0" err="1"/>
              <a:t>undersida</a:t>
            </a:r>
            <a:endParaRPr lang="x-non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97DE21-E36B-9840-82D1-2951E0B46CDD}"/>
              </a:ext>
            </a:extLst>
          </p:cNvPr>
          <p:cNvSpPr txBox="1"/>
          <p:nvPr userDrawn="1"/>
        </p:nvSpPr>
        <p:spPr>
          <a:xfrm>
            <a:off x="3207026" y="280283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55E3711-27BC-D74D-B225-D71DC387FF6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66763" y="1695450"/>
            <a:ext cx="4699759" cy="4129088"/>
          </a:xfrm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Montserrat" pitchFamily="2" charset="77"/>
              </a:defRPr>
            </a:lvl1pPr>
            <a:lvl2pPr>
              <a:defRPr sz="1800">
                <a:solidFill>
                  <a:schemeClr val="tx1"/>
                </a:solidFill>
                <a:latin typeface="Montserrat" pitchFamily="2" charset="77"/>
              </a:defRPr>
            </a:lvl2pPr>
            <a:lvl3pPr>
              <a:defRPr sz="1400">
                <a:solidFill>
                  <a:schemeClr val="tx1"/>
                </a:solidFill>
                <a:latin typeface="Montserrat" pitchFamily="2" charset="77"/>
              </a:defRPr>
            </a:lvl3pPr>
            <a:lvl4pPr>
              <a:defRPr>
                <a:solidFill>
                  <a:schemeClr val="bg2"/>
                </a:solidFill>
                <a:latin typeface="Montserrat" pitchFamily="2" charset="77"/>
              </a:defRPr>
            </a:lvl4pPr>
            <a:lvl5pPr>
              <a:defRPr>
                <a:solidFill>
                  <a:schemeClr val="bg2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8" name="Picture 7" descr="Shape, icon, rectangle&#10;&#10;Description automatically generated">
            <a:extLst>
              <a:ext uri="{FF2B5EF4-FFF2-40B4-BE49-F238E27FC236}">
                <a16:creationId xmlns:a16="http://schemas.microsoft.com/office/drawing/2014/main" id="{9295EA79-40FE-074B-9E28-70AD2B1ED4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6560" y="5425440"/>
            <a:ext cx="2880360" cy="1432560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590A3A66-90A9-5E41-AAFD-F086C43E11A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3496" y="6057443"/>
            <a:ext cx="513177" cy="572122"/>
          </a:xfrm>
          <a:prstGeom prst="rect">
            <a:avLst/>
          </a:prstGeom>
        </p:spPr>
      </p:pic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72A57624-C89D-1F4C-A469-DB8E6D7D990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696571" y="1695450"/>
            <a:ext cx="4699759" cy="4129088"/>
          </a:xfrm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Montserrat" pitchFamily="2" charset="77"/>
              </a:defRPr>
            </a:lvl1pPr>
            <a:lvl2pPr>
              <a:defRPr sz="1800">
                <a:solidFill>
                  <a:schemeClr val="tx1"/>
                </a:solidFill>
                <a:latin typeface="Montserrat" pitchFamily="2" charset="77"/>
              </a:defRPr>
            </a:lvl2pPr>
            <a:lvl3pPr>
              <a:defRPr sz="1400">
                <a:solidFill>
                  <a:schemeClr val="tx1"/>
                </a:solidFill>
                <a:latin typeface="Montserrat" pitchFamily="2" charset="77"/>
              </a:defRPr>
            </a:lvl3pPr>
            <a:lvl4pPr>
              <a:defRPr>
                <a:solidFill>
                  <a:schemeClr val="bg2"/>
                </a:solidFill>
                <a:latin typeface="Montserrat" pitchFamily="2" charset="77"/>
              </a:defRPr>
            </a:lvl4pPr>
            <a:lvl5pPr>
              <a:defRPr>
                <a:solidFill>
                  <a:schemeClr val="bg2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690444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4">
          <p15:clr>
            <a:srgbClr val="FBAE40"/>
          </p15:clr>
        </p15:guide>
        <p15:guide id="2" pos="483">
          <p15:clr>
            <a:srgbClr val="FBAE40"/>
          </p15:clr>
        </p15:guide>
        <p15:guide id="3" pos="7469">
          <p15:clr>
            <a:srgbClr val="FBAE40"/>
          </p15:clr>
        </p15:guide>
        <p15:guide id="4" orient="horz" pos="408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FDA3C7-6F76-1A42-AC4B-38B955113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6DAD86-B93D-FC45-9A64-9C00753602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E86402-2E83-D349-AEDE-1845D49E33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375BCD-9CA1-B647-A6A8-C3509676E343}" type="datetimeFigureOut">
              <a:rPr lang="x-none" smtClean="0"/>
              <a:t>31-08-2022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13079D-2279-A642-B5BA-8E51F87545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3E72B7-6BF1-EB43-A083-74C64AD15D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78BD24-5261-FD41-81EA-5BA874B1FD8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67204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63" r:id="rId5"/>
    <p:sldLayoutId id="2147483665" r:id="rId6"/>
    <p:sldLayoutId id="2147483666" r:id="rId7"/>
    <p:sldLayoutId id="2147483664" r:id="rId8"/>
    <p:sldLayoutId id="2147483668" r:id="rId9"/>
    <p:sldLayoutId id="2147483667" r:id="rId10"/>
    <p:sldLayoutId id="2147483669" r:id="rId11"/>
    <p:sldLayoutId id="214748367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4" userDrawn="1">
          <p15:clr>
            <a:srgbClr val="F26B43"/>
          </p15:clr>
        </p15:guide>
        <p15:guide id="2" pos="483" userDrawn="1">
          <p15:clr>
            <a:srgbClr val="F26B43"/>
          </p15:clr>
        </p15:guide>
        <p15:guide id="3" orient="horz" pos="4088" userDrawn="1">
          <p15:clr>
            <a:srgbClr val="F26B43"/>
          </p15:clr>
        </p15:guide>
        <p15:guide id="4" pos="746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4.png"/><Relationship Id="rId7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tiff"/><Relationship Id="rId3" Type="http://schemas.openxmlformats.org/officeDocument/2006/relationships/image" Target="../media/image42.jpe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9.png"/><Relationship Id="rId5" Type="http://schemas.openxmlformats.org/officeDocument/2006/relationships/image" Target="../media/image44.jpeg"/><Relationship Id="rId10" Type="http://schemas.openxmlformats.org/officeDocument/2006/relationships/image" Target="../media/image48.tiff"/><Relationship Id="rId4" Type="http://schemas.openxmlformats.org/officeDocument/2006/relationships/image" Target="../media/image43.tiff"/><Relationship Id="rId9" Type="http://schemas.openxmlformats.org/officeDocument/2006/relationships/image" Target="../media/image47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571930A5-419E-7541-B52A-B9D3D8058788}"/>
              </a:ext>
            </a:extLst>
          </p:cNvPr>
          <p:cNvSpPr txBox="1">
            <a:spLocks/>
          </p:cNvSpPr>
          <p:nvPr/>
        </p:nvSpPr>
        <p:spPr>
          <a:xfrm>
            <a:off x="695325" y="2052604"/>
            <a:ext cx="9144000" cy="5691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x-none" dirty="0">
              <a:solidFill>
                <a:schemeClr val="bg2"/>
              </a:solidFill>
              <a:latin typeface="Montserrat" pitchFamily="2" charset="77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BE363E84-DEB0-D246-A9CF-2C49176DFEDA}"/>
              </a:ext>
            </a:extLst>
          </p:cNvPr>
          <p:cNvSpPr txBox="1">
            <a:spLocks/>
          </p:cNvSpPr>
          <p:nvPr/>
        </p:nvSpPr>
        <p:spPr>
          <a:xfrm>
            <a:off x="695325" y="2110154"/>
            <a:ext cx="9144000" cy="5691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x-none" dirty="0">
              <a:solidFill>
                <a:schemeClr val="bg2"/>
              </a:solidFill>
              <a:latin typeface="Montserrat" pitchFamily="2" charset="77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96B1B121-2AD1-134F-984B-EB686F5597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16200000">
            <a:off x="-2858869" y="2714240"/>
            <a:ext cx="7108388" cy="916640"/>
          </a:xfrm>
        </p:spPr>
        <p:txBody>
          <a:bodyPr>
            <a:normAutofit/>
          </a:bodyPr>
          <a:lstStyle/>
          <a:p>
            <a:r>
              <a:rPr lang="sv-SE" dirty="0"/>
              <a:t>Vad berättar siffrorna?</a:t>
            </a:r>
            <a:endParaRPr lang="x-none" dirty="0"/>
          </a:p>
        </p:txBody>
      </p:sp>
      <p:sp>
        <p:nvSpPr>
          <p:cNvPr id="17" name="TextBox 16"/>
          <p:cNvSpPr txBox="1"/>
          <p:nvPr/>
        </p:nvSpPr>
        <p:spPr>
          <a:xfrm>
            <a:off x="8942855" y="3939014"/>
            <a:ext cx="32491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4 972 </a:t>
            </a:r>
            <a:r>
              <a:rPr lang="en-US" dirty="0" err="1">
                <a:solidFill>
                  <a:schemeClr val="bg1"/>
                </a:solidFill>
              </a:rPr>
              <a:t>bostäder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r>
              <a:rPr lang="en-US" dirty="0">
                <a:solidFill>
                  <a:schemeClr val="bg1"/>
                </a:solidFill>
              </a:rPr>
              <a:t>(</a:t>
            </a:r>
            <a:r>
              <a:rPr lang="en-US" dirty="0" err="1">
                <a:solidFill>
                  <a:schemeClr val="bg1"/>
                </a:solidFill>
              </a:rPr>
              <a:t>nästan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hälften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av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alla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r>
              <a:rPr lang="en-US" dirty="0" err="1">
                <a:solidFill>
                  <a:schemeClr val="bg1"/>
                </a:solidFill>
              </a:rPr>
              <a:t>bostäder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på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Åland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942854" y="2649246"/>
            <a:ext cx="3249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91 </a:t>
            </a:r>
            <a:r>
              <a:rPr lang="en-US" dirty="0" err="1">
                <a:solidFill>
                  <a:schemeClr val="bg1"/>
                </a:solidFill>
              </a:rPr>
              <a:t>trafikolyckor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april-juni</a:t>
            </a:r>
            <a:r>
              <a:rPr lang="en-US" dirty="0">
                <a:solidFill>
                  <a:schemeClr val="bg1"/>
                </a:solidFill>
              </a:rPr>
              <a:t> 2021 (</a:t>
            </a:r>
            <a:r>
              <a:rPr lang="en-US" dirty="0" err="1">
                <a:solidFill>
                  <a:schemeClr val="bg1"/>
                </a:solidFill>
              </a:rPr>
              <a:t>mest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på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Åland</a:t>
            </a:r>
            <a:r>
              <a:rPr lang="en-US" dirty="0">
                <a:solidFill>
                  <a:schemeClr val="bg1"/>
                </a:solidFill>
              </a:rPr>
              <a:t>)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942855" y="1395115"/>
            <a:ext cx="3249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chemeClr val="bg1"/>
                </a:solidFill>
              </a:rPr>
              <a:t>1 661 barn under 14 år </a:t>
            </a:r>
          </a:p>
          <a:p>
            <a:r>
              <a:rPr lang="sv-SE" dirty="0">
                <a:solidFill>
                  <a:schemeClr val="bg1"/>
                </a:solidFill>
              </a:rPr>
              <a:t>i Mariehamn 2020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Picture 1" descr="Torggata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260" y="2048206"/>
            <a:ext cx="6903371" cy="4608000"/>
          </a:xfrm>
          <a:prstGeom prst="rect">
            <a:avLst/>
          </a:prstGeom>
        </p:spPr>
      </p:pic>
      <p:pic>
        <p:nvPicPr>
          <p:cNvPr id="6" name="Picture 5" descr="PPT_Introbild (kopia).tif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0089" y="3600848"/>
            <a:ext cx="4921569" cy="327597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875260" y="488225"/>
            <a:ext cx="6493741" cy="1382910"/>
            <a:chOff x="2" y="-44220"/>
            <a:chExt cx="6493741" cy="138291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" y="-44220"/>
              <a:ext cx="6396881" cy="1295992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96403" y="323027"/>
              <a:ext cx="639734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 err="1">
                  <a:solidFill>
                    <a:schemeClr val="tx2">
                      <a:lumMod val="50000"/>
                    </a:schemeClr>
                  </a:solidFill>
                  <a:latin typeface="Montserrat Black"/>
                  <a:cs typeface="Montserrat Black"/>
                </a:rPr>
                <a:t>Statistikbingo</a:t>
              </a:r>
              <a:endParaRPr lang="en-US" sz="6000" dirty="0">
                <a:solidFill>
                  <a:schemeClr val="tx2">
                    <a:lumMod val="50000"/>
                  </a:schemeClr>
                </a:solidFill>
                <a:latin typeface="Montserrat Black"/>
                <a:cs typeface="Montserrat Black"/>
              </a:endParaRPr>
            </a:p>
          </p:txBody>
        </p:sp>
      </p:grpSp>
      <p:cxnSp>
        <p:nvCxnSpPr>
          <p:cNvPr id="22" name="Straight Arrow Connector 21"/>
          <p:cNvCxnSpPr/>
          <p:nvPr/>
        </p:nvCxnSpPr>
        <p:spPr>
          <a:xfrm flipH="1" flipV="1">
            <a:off x="7561569" y="3939014"/>
            <a:ext cx="1037420" cy="270440"/>
          </a:xfrm>
          <a:prstGeom prst="straightConnector1">
            <a:avLst/>
          </a:prstGeom>
          <a:ln w="38100" cmpd="sng">
            <a:solidFill>
              <a:schemeClr val="accent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7455732" y="1871135"/>
            <a:ext cx="1143257" cy="645131"/>
          </a:xfrm>
          <a:prstGeom prst="straightConnector1">
            <a:avLst/>
          </a:prstGeom>
          <a:ln w="38100" cmpd="sng">
            <a:solidFill>
              <a:schemeClr val="accent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7561569" y="3115937"/>
            <a:ext cx="1037420" cy="94066"/>
          </a:xfrm>
          <a:prstGeom prst="straightConnector1">
            <a:avLst/>
          </a:prstGeom>
          <a:ln w="38100" cmpd="sng">
            <a:solidFill>
              <a:schemeClr val="accent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1510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58DDC-574D-9147-9B00-E9EA862AB7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6763" y="657225"/>
            <a:ext cx="5592806" cy="1037741"/>
          </a:xfrm>
        </p:spPr>
        <p:txBody>
          <a:bodyPr>
            <a:normAutofit/>
          </a:bodyPr>
          <a:lstStyle/>
          <a:p>
            <a:r>
              <a:rPr lang="sv-SE" dirty="0"/>
              <a:t>Nu är det er tur! 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1B4250-1D16-624A-B1F1-B40A6C53DB3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66761" y="2381671"/>
            <a:ext cx="5875758" cy="451786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2600" b="1" dirty="0"/>
              <a:t>Nu </a:t>
            </a:r>
            <a:r>
              <a:rPr lang="en-US" sz="2600" b="1" dirty="0" err="1"/>
              <a:t>får</a:t>
            </a:r>
            <a:r>
              <a:rPr lang="en-US" sz="2600" b="1" dirty="0"/>
              <a:t> </a:t>
            </a:r>
            <a:r>
              <a:rPr lang="en-US" sz="2600" b="1" dirty="0" err="1"/>
              <a:t>ni</a:t>
            </a:r>
            <a:r>
              <a:rPr lang="en-US" sz="2600" b="1" dirty="0"/>
              <a:t> </a:t>
            </a:r>
            <a:r>
              <a:rPr lang="en-US" sz="2600" b="1" dirty="0" err="1"/>
              <a:t>öva</a:t>
            </a:r>
            <a:r>
              <a:rPr lang="en-US" sz="2600" b="1" dirty="0"/>
              <a:t> </a:t>
            </a:r>
            <a:r>
              <a:rPr lang="en-US" sz="2600" b="1" dirty="0" err="1"/>
              <a:t>på</a:t>
            </a:r>
            <a:r>
              <a:rPr lang="en-US" sz="2600" b="1" dirty="0"/>
              <a:t> </a:t>
            </a:r>
            <a:r>
              <a:rPr lang="en-US" sz="2600" b="1" dirty="0" err="1"/>
              <a:t>att</a:t>
            </a:r>
            <a:r>
              <a:rPr lang="en-US" sz="2600" b="1" dirty="0"/>
              <a:t> </a:t>
            </a:r>
            <a:r>
              <a:rPr lang="en-US" sz="2600" b="1" dirty="0" err="1"/>
              <a:t>hitta</a:t>
            </a:r>
            <a:r>
              <a:rPr lang="en-US" sz="2600" b="1" dirty="0"/>
              <a:t> statistik</a:t>
            </a:r>
          </a:p>
          <a:p>
            <a:pPr marL="0" indent="0">
              <a:buNone/>
            </a:pPr>
            <a:endParaRPr lang="en-US" sz="2600" b="1" dirty="0"/>
          </a:p>
          <a:p>
            <a:r>
              <a:rPr lang="en-US" sz="2600" dirty="0" err="1"/>
              <a:t>Varje</a:t>
            </a:r>
            <a:r>
              <a:rPr lang="en-US" sz="2600" dirty="0"/>
              <a:t> </a:t>
            </a:r>
            <a:r>
              <a:rPr lang="en-US" sz="2600" dirty="0" err="1"/>
              <a:t>bingoruta</a:t>
            </a:r>
            <a:r>
              <a:rPr lang="en-US" sz="2600" dirty="0"/>
              <a:t> </a:t>
            </a:r>
            <a:r>
              <a:rPr lang="en-US" sz="2600" dirty="0" err="1"/>
              <a:t>handlar</a:t>
            </a:r>
            <a:r>
              <a:rPr lang="en-US" sz="2600" dirty="0"/>
              <a:t> om </a:t>
            </a:r>
            <a:r>
              <a:rPr lang="en-US" sz="2600" dirty="0" err="1"/>
              <a:t>ett</a:t>
            </a:r>
            <a:r>
              <a:rPr lang="en-US" sz="2600" dirty="0"/>
              <a:t> </a:t>
            </a:r>
            <a:r>
              <a:rPr lang="en-US" sz="2600" dirty="0" err="1"/>
              <a:t>ämne</a:t>
            </a:r>
            <a:r>
              <a:rPr lang="en-US" sz="2600" dirty="0"/>
              <a:t>.</a:t>
            </a:r>
          </a:p>
          <a:p>
            <a:endParaRPr lang="en-US" sz="2600" dirty="0"/>
          </a:p>
          <a:p>
            <a:r>
              <a:rPr lang="en-US" sz="2600" dirty="0" err="1"/>
              <a:t>Sök</a:t>
            </a:r>
            <a:r>
              <a:rPr lang="en-US" sz="2600" dirty="0"/>
              <a:t> </a:t>
            </a:r>
            <a:r>
              <a:rPr lang="en-US" sz="2600" dirty="0" err="1"/>
              <a:t>upp</a:t>
            </a:r>
            <a:r>
              <a:rPr lang="en-US" sz="2600" dirty="0"/>
              <a:t> </a:t>
            </a:r>
            <a:r>
              <a:rPr lang="en-US" sz="2600" dirty="0" err="1"/>
              <a:t>ämnet</a:t>
            </a:r>
            <a:r>
              <a:rPr lang="en-US" sz="2600" dirty="0"/>
              <a:t> </a:t>
            </a:r>
            <a:r>
              <a:rPr lang="en-US" sz="2600" dirty="0" err="1"/>
              <a:t>på</a:t>
            </a:r>
            <a:r>
              <a:rPr lang="en-US" sz="2600" dirty="0"/>
              <a:t> ÅSUB:s </a:t>
            </a:r>
            <a:r>
              <a:rPr lang="en-US" sz="2600" dirty="0" err="1"/>
              <a:t>webbplats</a:t>
            </a:r>
            <a:r>
              <a:rPr lang="en-US" sz="2600" dirty="0"/>
              <a:t> </a:t>
            </a:r>
            <a:r>
              <a:rPr lang="en-US" sz="2600" dirty="0" err="1"/>
              <a:t>eller</a:t>
            </a:r>
            <a:r>
              <a:rPr lang="en-US" sz="2600" dirty="0"/>
              <a:t> </a:t>
            </a:r>
            <a:r>
              <a:rPr lang="en-US" sz="2600" dirty="0" err="1"/>
              <a:t>i</a:t>
            </a:r>
            <a:r>
              <a:rPr lang="en-US" sz="2600" dirty="0"/>
              <a:t> </a:t>
            </a:r>
            <a:r>
              <a:rPr lang="en-US" sz="2600" i="1" dirty="0" err="1"/>
              <a:t>Åland</a:t>
            </a:r>
            <a:r>
              <a:rPr lang="en-US" sz="2600" i="1" dirty="0"/>
              <a:t> </a:t>
            </a:r>
            <a:r>
              <a:rPr lang="en-US" sz="2600" i="1" dirty="0" err="1"/>
              <a:t>i</a:t>
            </a:r>
            <a:r>
              <a:rPr lang="en-US" sz="2600" i="1" dirty="0"/>
              <a:t> </a:t>
            </a:r>
            <a:r>
              <a:rPr lang="en-US" sz="2600" i="1" dirty="0" err="1"/>
              <a:t>siffror</a:t>
            </a:r>
            <a:r>
              <a:rPr lang="en-US" sz="2600" dirty="0"/>
              <a:t>.</a:t>
            </a:r>
          </a:p>
          <a:p>
            <a:endParaRPr lang="en-US" sz="2600" dirty="0"/>
          </a:p>
          <a:p>
            <a:r>
              <a:rPr lang="en-US" sz="2600" dirty="0" err="1"/>
              <a:t>Fyll</a:t>
            </a:r>
            <a:r>
              <a:rPr lang="en-US" sz="2600" dirty="0"/>
              <a:t> </a:t>
            </a:r>
            <a:r>
              <a:rPr lang="en-US" sz="2600" dirty="0" err="1"/>
              <a:t>i</a:t>
            </a:r>
            <a:r>
              <a:rPr lang="en-US" sz="2600" dirty="0"/>
              <a:t> </a:t>
            </a:r>
            <a:r>
              <a:rPr lang="en-US" sz="2600" dirty="0" err="1"/>
              <a:t>rutan</a:t>
            </a:r>
            <a:r>
              <a:rPr lang="en-US" sz="2600" dirty="0"/>
              <a:t>.</a:t>
            </a:r>
          </a:p>
          <a:p>
            <a:pPr marL="0" indent="0">
              <a:buNone/>
            </a:pPr>
            <a:endParaRPr lang="en-US" sz="2600" dirty="0"/>
          </a:p>
          <a:p>
            <a:r>
              <a:rPr lang="en-US" sz="2600" dirty="0" err="1"/>
              <a:t>Berätta</a:t>
            </a:r>
            <a:r>
              <a:rPr lang="en-US" sz="2600" dirty="0"/>
              <a:t> om </a:t>
            </a:r>
            <a:r>
              <a:rPr lang="en-US" sz="2600" dirty="0" err="1"/>
              <a:t>vad</a:t>
            </a:r>
            <a:r>
              <a:rPr lang="en-US" sz="2600" dirty="0"/>
              <a:t> </a:t>
            </a:r>
            <a:r>
              <a:rPr lang="en-US" sz="2600" dirty="0" err="1"/>
              <a:t>ni</a:t>
            </a:r>
            <a:r>
              <a:rPr lang="en-US" sz="2600" dirty="0"/>
              <a:t> </a:t>
            </a:r>
            <a:r>
              <a:rPr lang="en-US" sz="2600" dirty="0" err="1"/>
              <a:t>hittat</a:t>
            </a:r>
            <a:br>
              <a:rPr lang="en-US" sz="2600" dirty="0"/>
            </a:br>
            <a:endParaRPr lang="en-US" sz="2600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6" name="Freeform 5"/>
          <p:cNvSpPr/>
          <p:nvPr/>
        </p:nvSpPr>
        <p:spPr>
          <a:xfrm>
            <a:off x="96762" y="266096"/>
            <a:ext cx="5810334" cy="2057232"/>
          </a:xfrm>
          <a:custGeom>
            <a:avLst/>
            <a:gdLst>
              <a:gd name="connsiteX0" fmla="*/ 0 w 6894286"/>
              <a:gd name="connsiteY0" fmla="*/ 2298095 h 2298095"/>
              <a:gd name="connsiteX1" fmla="*/ 108857 w 6894286"/>
              <a:gd name="connsiteY1" fmla="*/ 2273905 h 2298095"/>
              <a:gd name="connsiteX2" fmla="*/ 181428 w 6894286"/>
              <a:gd name="connsiteY2" fmla="*/ 2249715 h 2298095"/>
              <a:gd name="connsiteX3" fmla="*/ 229809 w 6894286"/>
              <a:gd name="connsiteY3" fmla="*/ 2237619 h 2298095"/>
              <a:gd name="connsiteX4" fmla="*/ 266095 w 6894286"/>
              <a:gd name="connsiteY4" fmla="*/ 2225524 h 2298095"/>
              <a:gd name="connsiteX5" fmla="*/ 362857 w 6894286"/>
              <a:gd name="connsiteY5" fmla="*/ 2201334 h 2298095"/>
              <a:gd name="connsiteX6" fmla="*/ 459619 w 6894286"/>
              <a:gd name="connsiteY6" fmla="*/ 2165048 h 2298095"/>
              <a:gd name="connsiteX7" fmla="*/ 568476 w 6894286"/>
              <a:gd name="connsiteY7" fmla="*/ 2140857 h 2298095"/>
              <a:gd name="connsiteX8" fmla="*/ 665238 w 6894286"/>
              <a:gd name="connsiteY8" fmla="*/ 2092476 h 2298095"/>
              <a:gd name="connsiteX9" fmla="*/ 749905 w 6894286"/>
              <a:gd name="connsiteY9" fmla="*/ 2068286 h 2298095"/>
              <a:gd name="connsiteX10" fmla="*/ 822476 w 6894286"/>
              <a:gd name="connsiteY10" fmla="*/ 2019905 h 2298095"/>
              <a:gd name="connsiteX11" fmla="*/ 846667 w 6894286"/>
              <a:gd name="connsiteY11" fmla="*/ 1995715 h 2298095"/>
              <a:gd name="connsiteX12" fmla="*/ 919238 w 6894286"/>
              <a:gd name="connsiteY12" fmla="*/ 1947334 h 2298095"/>
              <a:gd name="connsiteX13" fmla="*/ 943428 w 6894286"/>
              <a:gd name="connsiteY13" fmla="*/ 1923143 h 2298095"/>
              <a:gd name="connsiteX14" fmla="*/ 1016000 w 6894286"/>
              <a:gd name="connsiteY14" fmla="*/ 1874762 h 2298095"/>
              <a:gd name="connsiteX15" fmla="*/ 1052286 w 6894286"/>
              <a:gd name="connsiteY15" fmla="*/ 1850572 h 2298095"/>
              <a:gd name="connsiteX16" fmla="*/ 1124857 w 6894286"/>
              <a:gd name="connsiteY16" fmla="*/ 1778000 h 2298095"/>
              <a:gd name="connsiteX17" fmla="*/ 1149048 w 6894286"/>
              <a:gd name="connsiteY17" fmla="*/ 1753810 h 2298095"/>
              <a:gd name="connsiteX18" fmla="*/ 1185333 w 6894286"/>
              <a:gd name="connsiteY18" fmla="*/ 1741715 h 2298095"/>
              <a:gd name="connsiteX19" fmla="*/ 1209524 w 6894286"/>
              <a:gd name="connsiteY19" fmla="*/ 1705429 h 2298095"/>
              <a:gd name="connsiteX20" fmla="*/ 1233714 w 6894286"/>
              <a:gd name="connsiteY20" fmla="*/ 1681238 h 2298095"/>
              <a:gd name="connsiteX21" fmla="*/ 1197428 w 6894286"/>
              <a:gd name="connsiteY21" fmla="*/ 1669143 h 2298095"/>
              <a:gd name="connsiteX22" fmla="*/ 1136952 w 6894286"/>
              <a:gd name="connsiteY22" fmla="*/ 1681238 h 2298095"/>
              <a:gd name="connsiteX23" fmla="*/ 786190 w 6894286"/>
              <a:gd name="connsiteY23" fmla="*/ 1657048 h 2298095"/>
              <a:gd name="connsiteX24" fmla="*/ 713619 w 6894286"/>
              <a:gd name="connsiteY24" fmla="*/ 1632857 h 2298095"/>
              <a:gd name="connsiteX25" fmla="*/ 641048 w 6894286"/>
              <a:gd name="connsiteY25" fmla="*/ 1596572 h 2298095"/>
              <a:gd name="connsiteX26" fmla="*/ 616857 w 6894286"/>
              <a:gd name="connsiteY26" fmla="*/ 1572381 h 2298095"/>
              <a:gd name="connsiteX27" fmla="*/ 495905 w 6894286"/>
              <a:gd name="connsiteY27" fmla="*/ 1499810 h 2298095"/>
              <a:gd name="connsiteX28" fmla="*/ 435428 w 6894286"/>
              <a:gd name="connsiteY28" fmla="*/ 1439334 h 2298095"/>
              <a:gd name="connsiteX29" fmla="*/ 411238 w 6894286"/>
              <a:gd name="connsiteY29" fmla="*/ 1415143 h 2298095"/>
              <a:gd name="connsiteX30" fmla="*/ 374952 w 6894286"/>
              <a:gd name="connsiteY30" fmla="*/ 1390953 h 2298095"/>
              <a:gd name="connsiteX31" fmla="*/ 302381 w 6894286"/>
              <a:gd name="connsiteY31" fmla="*/ 1306286 h 2298095"/>
              <a:gd name="connsiteX32" fmla="*/ 266095 w 6894286"/>
              <a:gd name="connsiteY32" fmla="*/ 1245810 h 2298095"/>
              <a:gd name="connsiteX33" fmla="*/ 254000 w 6894286"/>
              <a:gd name="connsiteY33" fmla="*/ 1197429 h 2298095"/>
              <a:gd name="connsiteX34" fmla="*/ 229809 w 6894286"/>
              <a:gd name="connsiteY34" fmla="*/ 1161143 h 2298095"/>
              <a:gd name="connsiteX35" fmla="*/ 217714 w 6894286"/>
              <a:gd name="connsiteY35" fmla="*/ 1100667 h 2298095"/>
              <a:gd name="connsiteX36" fmla="*/ 205619 w 6894286"/>
              <a:gd name="connsiteY36" fmla="*/ 1064381 h 2298095"/>
              <a:gd name="connsiteX37" fmla="*/ 193524 w 6894286"/>
              <a:gd name="connsiteY37" fmla="*/ 1016000 h 2298095"/>
              <a:gd name="connsiteX38" fmla="*/ 181428 w 6894286"/>
              <a:gd name="connsiteY38" fmla="*/ 979715 h 2298095"/>
              <a:gd name="connsiteX39" fmla="*/ 157238 w 6894286"/>
              <a:gd name="connsiteY39" fmla="*/ 895048 h 2298095"/>
              <a:gd name="connsiteX40" fmla="*/ 157238 w 6894286"/>
              <a:gd name="connsiteY40" fmla="*/ 520095 h 2298095"/>
              <a:gd name="connsiteX41" fmla="*/ 181428 w 6894286"/>
              <a:gd name="connsiteY41" fmla="*/ 483810 h 2298095"/>
              <a:gd name="connsiteX42" fmla="*/ 193524 w 6894286"/>
              <a:gd name="connsiteY42" fmla="*/ 447524 h 2298095"/>
              <a:gd name="connsiteX43" fmla="*/ 229809 w 6894286"/>
              <a:gd name="connsiteY43" fmla="*/ 411238 h 2298095"/>
              <a:gd name="connsiteX44" fmla="*/ 278190 w 6894286"/>
              <a:gd name="connsiteY44" fmla="*/ 338667 h 2298095"/>
              <a:gd name="connsiteX45" fmla="*/ 302381 w 6894286"/>
              <a:gd name="connsiteY45" fmla="*/ 314476 h 2298095"/>
              <a:gd name="connsiteX46" fmla="*/ 350762 w 6894286"/>
              <a:gd name="connsiteY46" fmla="*/ 254000 h 2298095"/>
              <a:gd name="connsiteX47" fmla="*/ 387048 w 6894286"/>
              <a:gd name="connsiteY47" fmla="*/ 229810 h 2298095"/>
              <a:gd name="connsiteX48" fmla="*/ 447524 w 6894286"/>
              <a:gd name="connsiteY48" fmla="*/ 169334 h 2298095"/>
              <a:gd name="connsiteX49" fmla="*/ 580571 w 6894286"/>
              <a:gd name="connsiteY49" fmla="*/ 108857 h 2298095"/>
              <a:gd name="connsiteX50" fmla="*/ 689428 w 6894286"/>
              <a:gd name="connsiteY50" fmla="*/ 60476 h 2298095"/>
              <a:gd name="connsiteX51" fmla="*/ 725714 w 6894286"/>
              <a:gd name="connsiteY51" fmla="*/ 48381 h 2298095"/>
              <a:gd name="connsiteX52" fmla="*/ 762000 w 6894286"/>
              <a:gd name="connsiteY52" fmla="*/ 36286 h 2298095"/>
              <a:gd name="connsiteX53" fmla="*/ 907143 w 6894286"/>
              <a:gd name="connsiteY53" fmla="*/ 24191 h 2298095"/>
              <a:gd name="connsiteX54" fmla="*/ 1064381 w 6894286"/>
              <a:gd name="connsiteY54" fmla="*/ 0 h 2298095"/>
              <a:gd name="connsiteX55" fmla="*/ 5987143 w 6894286"/>
              <a:gd name="connsiteY55" fmla="*/ 12095 h 2298095"/>
              <a:gd name="connsiteX56" fmla="*/ 6071809 w 6894286"/>
              <a:gd name="connsiteY56" fmla="*/ 24191 h 2298095"/>
              <a:gd name="connsiteX57" fmla="*/ 6168571 w 6894286"/>
              <a:gd name="connsiteY57" fmla="*/ 36286 h 2298095"/>
              <a:gd name="connsiteX58" fmla="*/ 6229048 w 6894286"/>
              <a:gd name="connsiteY58" fmla="*/ 48381 h 2298095"/>
              <a:gd name="connsiteX59" fmla="*/ 6277428 w 6894286"/>
              <a:gd name="connsiteY59" fmla="*/ 72572 h 2298095"/>
              <a:gd name="connsiteX60" fmla="*/ 6313714 w 6894286"/>
              <a:gd name="connsiteY60" fmla="*/ 96762 h 2298095"/>
              <a:gd name="connsiteX61" fmla="*/ 6398381 w 6894286"/>
              <a:gd name="connsiteY61" fmla="*/ 120953 h 2298095"/>
              <a:gd name="connsiteX62" fmla="*/ 6470952 w 6894286"/>
              <a:gd name="connsiteY62" fmla="*/ 157238 h 2298095"/>
              <a:gd name="connsiteX63" fmla="*/ 6579809 w 6894286"/>
              <a:gd name="connsiteY63" fmla="*/ 229810 h 2298095"/>
              <a:gd name="connsiteX64" fmla="*/ 6616095 w 6894286"/>
              <a:gd name="connsiteY64" fmla="*/ 254000 h 2298095"/>
              <a:gd name="connsiteX65" fmla="*/ 6676571 w 6894286"/>
              <a:gd name="connsiteY65" fmla="*/ 314476 h 2298095"/>
              <a:gd name="connsiteX66" fmla="*/ 6700762 w 6894286"/>
              <a:gd name="connsiteY66" fmla="*/ 338667 h 2298095"/>
              <a:gd name="connsiteX67" fmla="*/ 6712857 w 6894286"/>
              <a:gd name="connsiteY67" fmla="*/ 374953 h 2298095"/>
              <a:gd name="connsiteX68" fmla="*/ 6773333 w 6894286"/>
              <a:gd name="connsiteY68" fmla="*/ 435429 h 2298095"/>
              <a:gd name="connsiteX69" fmla="*/ 6797524 w 6894286"/>
              <a:gd name="connsiteY69" fmla="*/ 459619 h 2298095"/>
              <a:gd name="connsiteX70" fmla="*/ 6845905 w 6894286"/>
              <a:gd name="connsiteY70" fmla="*/ 532191 h 2298095"/>
              <a:gd name="connsiteX71" fmla="*/ 6858000 w 6894286"/>
              <a:gd name="connsiteY71" fmla="*/ 580572 h 2298095"/>
              <a:gd name="connsiteX72" fmla="*/ 6870095 w 6894286"/>
              <a:gd name="connsiteY72" fmla="*/ 616857 h 2298095"/>
              <a:gd name="connsiteX73" fmla="*/ 6894286 w 6894286"/>
              <a:gd name="connsiteY73" fmla="*/ 713619 h 2298095"/>
              <a:gd name="connsiteX74" fmla="*/ 6870095 w 6894286"/>
              <a:gd name="connsiteY74" fmla="*/ 1040191 h 2298095"/>
              <a:gd name="connsiteX75" fmla="*/ 6845905 w 6894286"/>
              <a:gd name="connsiteY75" fmla="*/ 1112762 h 2298095"/>
              <a:gd name="connsiteX76" fmla="*/ 6821714 w 6894286"/>
              <a:gd name="connsiteY76" fmla="*/ 1149048 h 2298095"/>
              <a:gd name="connsiteX77" fmla="*/ 6785428 w 6894286"/>
              <a:gd name="connsiteY77" fmla="*/ 1209524 h 2298095"/>
              <a:gd name="connsiteX78" fmla="*/ 6773333 w 6894286"/>
              <a:gd name="connsiteY78" fmla="*/ 1245810 h 2298095"/>
              <a:gd name="connsiteX79" fmla="*/ 6652381 w 6894286"/>
              <a:gd name="connsiteY79" fmla="*/ 1354667 h 2298095"/>
              <a:gd name="connsiteX80" fmla="*/ 6604000 w 6894286"/>
              <a:gd name="connsiteY80" fmla="*/ 1378857 h 2298095"/>
              <a:gd name="connsiteX81" fmla="*/ 6567714 w 6894286"/>
              <a:gd name="connsiteY81" fmla="*/ 1390953 h 2298095"/>
              <a:gd name="connsiteX82" fmla="*/ 6446762 w 6894286"/>
              <a:gd name="connsiteY82" fmla="*/ 1463524 h 2298095"/>
              <a:gd name="connsiteX83" fmla="*/ 6386286 w 6894286"/>
              <a:gd name="connsiteY83" fmla="*/ 1475619 h 2298095"/>
              <a:gd name="connsiteX84" fmla="*/ 6313714 w 6894286"/>
              <a:gd name="connsiteY84" fmla="*/ 1499810 h 2298095"/>
              <a:gd name="connsiteX85" fmla="*/ 6241143 w 6894286"/>
              <a:gd name="connsiteY85" fmla="*/ 1524000 h 2298095"/>
              <a:gd name="connsiteX86" fmla="*/ 6204857 w 6894286"/>
              <a:gd name="connsiteY86" fmla="*/ 1536095 h 2298095"/>
              <a:gd name="connsiteX87" fmla="*/ 6108095 w 6894286"/>
              <a:gd name="connsiteY87" fmla="*/ 1560286 h 2298095"/>
              <a:gd name="connsiteX88" fmla="*/ 6059714 w 6894286"/>
              <a:gd name="connsiteY88" fmla="*/ 1572381 h 2298095"/>
              <a:gd name="connsiteX89" fmla="*/ 5950857 w 6894286"/>
              <a:gd name="connsiteY89" fmla="*/ 1584476 h 2298095"/>
              <a:gd name="connsiteX90" fmla="*/ 5769428 w 6894286"/>
              <a:gd name="connsiteY90" fmla="*/ 1608667 h 2298095"/>
              <a:gd name="connsiteX91" fmla="*/ 5708952 w 6894286"/>
              <a:gd name="connsiteY91" fmla="*/ 1620762 h 2298095"/>
              <a:gd name="connsiteX92" fmla="*/ 5575905 w 6894286"/>
              <a:gd name="connsiteY92" fmla="*/ 1632857 h 2298095"/>
              <a:gd name="connsiteX93" fmla="*/ 5503333 w 6894286"/>
              <a:gd name="connsiteY93" fmla="*/ 1644953 h 2298095"/>
              <a:gd name="connsiteX94" fmla="*/ 5309809 w 6894286"/>
              <a:gd name="connsiteY94" fmla="*/ 1657048 h 2298095"/>
              <a:gd name="connsiteX95" fmla="*/ 4499428 w 6894286"/>
              <a:gd name="connsiteY95" fmla="*/ 1693334 h 2298095"/>
              <a:gd name="connsiteX96" fmla="*/ 4281714 w 6894286"/>
              <a:gd name="connsiteY96" fmla="*/ 1705429 h 2298095"/>
              <a:gd name="connsiteX97" fmla="*/ 4197048 w 6894286"/>
              <a:gd name="connsiteY97" fmla="*/ 1717524 h 2298095"/>
              <a:gd name="connsiteX98" fmla="*/ 3023809 w 6894286"/>
              <a:gd name="connsiteY98" fmla="*/ 1705429 h 2298095"/>
              <a:gd name="connsiteX99" fmla="*/ 2890762 w 6894286"/>
              <a:gd name="connsiteY99" fmla="*/ 1693334 h 2298095"/>
              <a:gd name="connsiteX100" fmla="*/ 1596571 w 6894286"/>
              <a:gd name="connsiteY100" fmla="*/ 1693334 h 2298095"/>
              <a:gd name="connsiteX101" fmla="*/ 1451428 w 6894286"/>
              <a:gd name="connsiteY101" fmla="*/ 1729619 h 2298095"/>
              <a:gd name="connsiteX102" fmla="*/ 1390952 w 6894286"/>
              <a:gd name="connsiteY102" fmla="*/ 1790095 h 2298095"/>
              <a:gd name="connsiteX103" fmla="*/ 1366762 w 6894286"/>
              <a:gd name="connsiteY103" fmla="*/ 1814286 h 2298095"/>
              <a:gd name="connsiteX104" fmla="*/ 1306286 w 6894286"/>
              <a:gd name="connsiteY104" fmla="*/ 1862667 h 2298095"/>
              <a:gd name="connsiteX105" fmla="*/ 1270000 w 6894286"/>
              <a:gd name="connsiteY105" fmla="*/ 1886857 h 2298095"/>
              <a:gd name="connsiteX106" fmla="*/ 1209524 w 6894286"/>
              <a:gd name="connsiteY106" fmla="*/ 1923143 h 2298095"/>
              <a:gd name="connsiteX107" fmla="*/ 1100667 w 6894286"/>
              <a:gd name="connsiteY107" fmla="*/ 1983619 h 2298095"/>
              <a:gd name="connsiteX108" fmla="*/ 1064381 w 6894286"/>
              <a:gd name="connsiteY108" fmla="*/ 2007810 h 2298095"/>
              <a:gd name="connsiteX109" fmla="*/ 1016000 w 6894286"/>
              <a:gd name="connsiteY109" fmla="*/ 2019905 h 2298095"/>
              <a:gd name="connsiteX110" fmla="*/ 943428 w 6894286"/>
              <a:gd name="connsiteY110" fmla="*/ 2044095 h 2298095"/>
              <a:gd name="connsiteX111" fmla="*/ 870857 w 6894286"/>
              <a:gd name="connsiteY111" fmla="*/ 2068286 h 2298095"/>
              <a:gd name="connsiteX112" fmla="*/ 822476 w 6894286"/>
              <a:gd name="connsiteY112" fmla="*/ 2080381 h 2298095"/>
              <a:gd name="connsiteX113" fmla="*/ 737809 w 6894286"/>
              <a:gd name="connsiteY113" fmla="*/ 2104572 h 2298095"/>
              <a:gd name="connsiteX114" fmla="*/ 568476 w 6894286"/>
              <a:gd name="connsiteY114" fmla="*/ 2128762 h 2298095"/>
              <a:gd name="connsiteX115" fmla="*/ 447524 w 6894286"/>
              <a:gd name="connsiteY115" fmla="*/ 2140857 h 229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</a:cxnLst>
            <a:rect l="l" t="t" r="r" b="b"/>
            <a:pathLst>
              <a:path w="6894286" h="2298095">
                <a:moveTo>
                  <a:pt x="0" y="2298095"/>
                </a:moveTo>
                <a:cubicBezTo>
                  <a:pt x="34527" y="2291190"/>
                  <a:pt x="74695" y="2284153"/>
                  <a:pt x="108857" y="2273905"/>
                </a:cubicBezTo>
                <a:cubicBezTo>
                  <a:pt x="133280" y="2266578"/>
                  <a:pt x="156691" y="2255900"/>
                  <a:pt x="181428" y="2249715"/>
                </a:cubicBezTo>
                <a:cubicBezTo>
                  <a:pt x="197555" y="2245683"/>
                  <a:pt x="213825" y="2242186"/>
                  <a:pt x="229809" y="2237619"/>
                </a:cubicBezTo>
                <a:cubicBezTo>
                  <a:pt x="242068" y="2234116"/>
                  <a:pt x="253795" y="2228879"/>
                  <a:pt x="266095" y="2225524"/>
                </a:cubicBezTo>
                <a:cubicBezTo>
                  <a:pt x="298170" y="2216776"/>
                  <a:pt x="331988" y="2213682"/>
                  <a:pt x="362857" y="2201334"/>
                </a:cubicBezTo>
                <a:cubicBezTo>
                  <a:pt x="394817" y="2188550"/>
                  <a:pt x="426432" y="2174530"/>
                  <a:pt x="459619" y="2165048"/>
                </a:cubicBezTo>
                <a:cubicBezTo>
                  <a:pt x="499470" y="2153662"/>
                  <a:pt x="526913" y="2149170"/>
                  <a:pt x="568476" y="2140857"/>
                </a:cubicBezTo>
                <a:cubicBezTo>
                  <a:pt x="600730" y="2124730"/>
                  <a:pt x="630254" y="2101222"/>
                  <a:pt x="665238" y="2092476"/>
                </a:cubicBezTo>
                <a:cubicBezTo>
                  <a:pt x="725988" y="2077289"/>
                  <a:pt x="697849" y="2085638"/>
                  <a:pt x="749905" y="2068286"/>
                </a:cubicBezTo>
                <a:cubicBezTo>
                  <a:pt x="774095" y="2052159"/>
                  <a:pt x="801918" y="2040462"/>
                  <a:pt x="822476" y="2019905"/>
                </a:cubicBezTo>
                <a:cubicBezTo>
                  <a:pt x="830540" y="2011842"/>
                  <a:pt x="837544" y="2002557"/>
                  <a:pt x="846667" y="1995715"/>
                </a:cubicBezTo>
                <a:cubicBezTo>
                  <a:pt x="869926" y="1978271"/>
                  <a:pt x="898681" y="1967892"/>
                  <a:pt x="919238" y="1947334"/>
                </a:cubicBezTo>
                <a:cubicBezTo>
                  <a:pt x="927301" y="1939270"/>
                  <a:pt x="934305" y="1929985"/>
                  <a:pt x="943428" y="1923143"/>
                </a:cubicBezTo>
                <a:cubicBezTo>
                  <a:pt x="966687" y="1905699"/>
                  <a:pt x="991809" y="1890889"/>
                  <a:pt x="1016000" y="1874762"/>
                </a:cubicBezTo>
                <a:cubicBezTo>
                  <a:pt x="1028095" y="1866699"/>
                  <a:pt x="1042007" y="1860851"/>
                  <a:pt x="1052286" y="1850572"/>
                </a:cubicBezTo>
                <a:lnTo>
                  <a:pt x="1124857" y="1778000"/>
                </a:lnTo>
                <a:cubicBezTo>
                  <a:pt x="1132921" y="1769936"/>
                  <a:pt x="1138230" y="1757416"/>
                  <a:pt x="1149048" y="1753810"/>
                </a:cubicBezTo>
                <a:lnTo>
                  <a:pt x="1185333" y="1741715"/>
                </a:lnTo>
                <a:cubicBezTo>
                  <a:pt x="1193397" y="1729620"/>
                  <a:pt x="1200443" y="1716780"/>
                  <a:pt x="1209524" y="1705429"/>
                </a:cubicBezTo>
                <a:cubicBezTo>
                  <a:pt x="1216648" y="1696524"/>
                  <a:pt x="1237320" y="1692056"/>
                  <a:pt x="1233714" y="1681238"/>
                </a:cubicBezTo>
                <a:cubicBezTo>
                  <a:pt x="1229682" y="1669143"/>
                  <a:pt x="1209523" y="1673175"/>
                  <a:pt x="1197428" y="1669143"/>
                </a:cubicBezTo>
                <a:cubicBezTo>
                  <a:pt x="1177269" y="1673175"/>
                  <a:pt x="1157510" y="1681238"/>
                  <a:pt x="1136952" y="1681238"/>
                </a:cubicBezTo>
                <a:cubicBezTo>
                  <a:pt x="913224" y="1681238"/>
                  <a:pt x="929453" y="1680925"/>
                  <a:pt x="786190" y="1657048"/>
                </a:cubicBezTo>
                <a:cubicBezTo>
                  <a:pt x="762000" y="1648984"/>
                  <a:pt x="734836" y="1647001"/>
                  <a:pt x="713619" y="1632857"/>
                </a:cubicBezTo>
                <a:cubicBezTo>
                  <a:pt x="666725" y="1601595"/>
                  <a:pt x="691124" y="1613264"/>
                  <a:pt x="641048" y="1596572"/>
                </a:cubicBezTo>
                <a:cubicBezTo>
                  <a:pt x="632984" y="1588508"/>
                  <a:pt x="626346" y="1578707"/>
                  <a:pt x="616857" y="1572381"/>
                </a:cubicBezTo>
                <a:cubicBezTo>
                  <a:pt x="559586" y="1534201"/>
                  <a:pt x="555883" y="1559787"/>
                  <a:pt x="495905" y="1499810"/>
                </a:cubicBezTo>
                <a:lnTo>
                  <a:pt x="435428" y="1439334"/>
                </a:lnTo>
                <a:cubicBezTo>
                  <a:pt x="427364" y="1431270"/>
                  <a:pt x="420726" y="1421468"/>
                  <a:pt x="411238" y="1415143"/>
                </a:cubicBezTo>
                <a:cubicBezTo>
                  <a:pt x="399143" y="1407080"/>
                  <a:pt x="385989" y="1400413"/>
                  <a:pt x="374952" y="1390953"/>
                </a:cubicBezTo>
                <a:cubicBezTo>
                  <a:pt x="348912" y="1368633"/>
                  <a:pt x="318431" y="1338387"/>
                  <a:pt x="302381" y="1306286"/>
                </a:cubicBezTo>
                <a:cubicBezTo>
                  <a:pt x="270980" y="1243482"/>
                  <a:pt x="313344" y="1293057"/>
                  <a:pt x="266095" y="1245810"/>
                </a:cubicBezTo>
                <a:cubicBezTo>
                  <a:pt x="262063" y="1229683"/>
                  <a:pt x="260548" y="1212708"/>
                  <a:pt x="254000" y="1197429"/>
                </a:cubicBezTo>
                <a:cubicBezTo>
                  <a:pt x="248274" y="1184068"/>
                  <a:pt x="234913" y="1174754"/>
                  <a:pt x="229809" y="1161143"/>
                </a:cubicBezTo>
                <a:cubicBezTo>
                  <a:pt x="222591" y="1141894"/>
                  <a:pt x="222700" y="1120611"/>
                  <a:pt x="217714" y="1100667"/>
                </a:cubicBezTo>
                <a:cubicBezTo>
                  <a:pt x="214622" y="1088298"/>
                  <a:pt x="209121" y="1076640"/>
                  <a:pt x="205619" y="1064381"/>
                </a:cubicBezTo>
                <a:cubicBezTo>
                  <a:pt x="201052" y="1048397"/>
                  <a:pt x="198091" y="1031984"/>
                  <a:pt x="193524" y="1016000"/>
                </a:cubicBezTo>
                <a:cubicBezTo>
                  <a:pt x="190021" y="1003741"/>
                  <a:pt x="184931" y="991974"/>
                  <a:pt x="181428" y="979715"/>
                </a:cubicBezTo>
                <a:cubicBezTo>
                  <a:pt x="151042" y="873368"/>
                  <a:pt x="186246" y="982076"/>
                  <a:pt x="157238" y="895048"/>
                </a:cubicBezTo>
                <a:cubicBezTo>
                  <a:pt x="139797" y="738073"/>
                  <a:pt x="132642" y="725068"/>
                  <a:pt x="157238" y="520095"/>
                </a:cubicBezTo>
                <a:cubicBezTo>
                  <a:pt x="158970" y="505662"/>
                  <a:pt x="174927" y="496812"/>
                  <a:pt x="181428" y="483810"/>
                </a:cubicBezTo>
                <a:cubicBezTo>
                  <a:pt x="187130" y="472406"/>
                  <a:pt x="186452" y="458132"/>
                  <a:pt x="193524" y="447524"/>
                </a:cubicBezTo>
                <a:cubicBezTo>
                  <a:pt x="203012" y="433292"/>
                  <a:pt x="219307" y="424740"/>
                  <a:pt x="229809" y="411238"/>
                </a:cubicBezTo>
                <a:cubicBezTo>
                  <a:pt x="247658" y="388289"/>
                  <a:pt x="257632" y="359225"/>
                  <a:pt x="278190" y="338667"/>
                </a:cubicBezTo>
                <a:cubicBezTo>
                  <a:pt x="286254" y="330603"/>
                  <a:pt x="295257" y="323381"/>
                  <a:pt x="302381" y="314476"/>
                </a:cubicBezTo>
                <a:cubicBezTo>
                  <a:pt x="330321" y="279551"/>
                  <a:pt x="318313" y="279959"/>
                  <a:pt x="350762" y="254000"/>
                </a:cubicBezTo>
                <a:cubicBezTo>
                  <a:pt x="362113" y="244919"/>
                  <a:pt x="376108" y="239382"/>
                  <a:pt x="387048" y="229810"/>
                </a:cubicBezTo>
                <a:cubicBezTo>
                  <a:pt x="408503" y="211037"/>
                  <a:pt x="420479" y="178350"/>
                  <a:pt x="447524" y="169334"/>
                </a:cubicBezTo>
                <a:cubicBezTo>
                  <a:pt x="498898" y="152208"/>
                  <a:pt x="526490" y="144910"/>
                  <a:pt x="580571" y="108857"/>
                </a:cubicBezTo>
                <a:cubicBezTo>
                  <a:pt x="638073" y="70524"/>
                  <a:pt x="603068" y="89263"/>
                  <a:pt x="689428" y="60476"/>
                </a:cubicBezTo>
                <a:lnTo>
                  <a:pt x="725714" y="48381"/>
                </a:lnTo>
                <a:cubicBezTo>
                  <a:pt x="737809" y="44349"/>
                  <a:pt x="749294" y="37345"/>
                  <a:pt x="762000" y="36286"/>
                </a:cubicBezTo>
                <a:lnTo>
                  <a:pt x="907143" y="24191"/>
                </a:lnTo>
                <a:cubicBezTo>
                  <a:pt x="953185" y="14982"/>
                  <a:pt x="1020439" y="0"/>
                  <a:pt x="1064381" y="0"/>
                </a:cubicBezTo>
                <a:lnTo>
                  <a:pt x="5987143" y="12095"/>
                </a:lnTo>
                <a:lnTo>
                  <a:pt x="6071809" y="24191"/>
                </a:lnTo>
                <a:cubicBezTo>
                  <a:pt x="6104029" y="28487"/>
                  <a:pt x="6136444" y="31344"/>
                  <a:pt x="6168571" y="36286"/>
                </a:cubicBezTo>
                <a:cubicBezTo>
                  <a:pt x="6188890" y="39412"/>
                  <a:pt x="6208889" y="44349"/>
                  <a:pt x="6229048" y="48381"/>
                </a:cubicBezTo>
                <a:cubicBezTo>
                  <a:pt x="6245175" y="56445"/>
                  <a:pt x="6261773" y="63626"/>
                  <a:pt x="6277428" y="72572"/>
                </a:cubicBezTo>
                <a:cubicBezTo>
                  <a:pt x="6290049" y="79784"/>
                  <a:pt x="6300353" y="91036"/>
                  <a:pt x="6313714" y="96762"/>
                </a:cubicBezTo>
                <a:cubicBezTo>
                  <a:pt x="6367985" y="120021"/>
                  <a:pt x="6351294" y="97409"/>
                  <a:pt x="6398381" y="120953"/>
                </a:cubicBezTo>
                <a:cubicBezTo>
                  <a:pt x="6492164" y="167845"/>
                  <a:pt x="6379753" y="126838"/>
                  <a:pt x="6470952" y="157238"/>
                </a:cubicBezTo>
                <a:lnTo>
                  <a:pt x="6579809" y="229810"/>
                </a:lnTo>
                <a:cubicBezTo>
                  <a:pt x="6591904" y="237874"/>
                  <a:pt x="6605816" y="243721"/>
                  <a:pt x="6616095" y="254000"/>
                </a:cubicBezTo>
                <a:lnTo>
                  <a:pt x="6676571" y="314476"/>
                </a:lnTo>
                <a:lnTo>
                  <a:pt x="6700762" y="338667"/>
                </a:lnTo>
                <a:cubicBezTo>
                  <a:pt x="6704794" y="350762"/>
                  <a:pt x="6705207" y="364753"/>
                  <a:pt x="6712857" y="374953"/>
                </a:cubicBezTo>
                <a:cubicBezTo>
                  <a:pt x="6729962" y="397760"/>
                  <a:pt x="6753174" y="415270"/>
                  <a:pt x="6773333" y="435429"/>
                </a:cubicBezTo>
                <a:cubicBezTo>
                  <a:pt x="6781397" y="443492"/>
                  <a:pt x="6791199" y="450131"/>
                  <a:pt x="6797524" y="459619"/>
                </a:cubicBezTo>
                <a:lnTo>
                  <a:pt x="6845905" y="532191"/>
                </a:lnTo>
                <a:cubicBezTo>
                  <a:pt x="6849937" y="548318"/>
                  <a:pt x="6853433" y="564588"/>
                  <a:pt x="6858000" y="580572"/>
                </a:cubicBezTo>
                <a:cubicBezTo>
                  <a:pt x="6861502" y="592831"/>
                  <a:pt x="6867003" y="604488"/>
                  <a:pt x="6870095" y="616857"/>
                </a:cubicBezTo>
                <a:lnTo>
                  <a:pt x="6894286" y="713619"/>
                </a:lnTo>
                <a:cubicBezTo>
                  <a:pt x="6891609" y="769836"/>
                  <a:pt x="6893062" y="948322"/>
                  <a:pt x="6870095" y="1040191"/>
                </a:cubicBezTo>
                <a:cubicBezTo>
                  <a:pt x="6863911" y="1064929"/>
                  <a:pt x="6860049" y="1091546"/>
                  <a:pt x="6845905" y="1112762"/>
                </a:cubicBezTo>
                <a:lnTo>
                  <a:pt x="6821714" y="1149048"/>
                </a:lnTo>
                <a:cubicBezTo>
                  <a:pt x="6787451" y="1251841"/>
                  <a:pt x="6835237" y="1126510"/>
                  <a:pt x="6785428" y="1209524"/>
                </a:cubicBezTo>
                <a:cubicBezTo>
                  <a:pt x="6778868" y="1220457"/>
                  <a:pt x="6779035" y="1234406"/>
                  <a:pt x="6773333" y="1245810"/>
                </a:cubicBezTo>
                <a:cubicBezTo>
                  <a:pt x="6749077" y="1294323"/>
                  <a:pt x="6699087" y="1331314"/>
                  <a:pt x="6652381" y="1354667"/>
                </a:cubicBezTo>
                <a:cubicBezTo>
                  <a:pt x="6636254" y="1362730"/>
                  <a:pt x="6620573" y="1371754"/>
                  <a:pt x="6604000" y="1378857"/>
                </a:cubicBezTo>
                <a:cubicBezTo>
                  <a:pt x="6592281" y="1383879"/>
                  <a:pt x="6578859" y="1384761"/>
                  <a:pt x="6567714" y="1390953"/>
                </a:cubicBezTo>
                <a:cubicBezTo>
                  <a:pt x="6526307" y="1413957"/>
                  <a:pt x="6492516" y="1448273"/>
                  <a:pt x="6446762" y="1463524"/>
                </a:cubicBezTo>
                <a:cubicBezTo>
                  <a:pt x="6427259" y="1470025"/>
                  <a:pt x="6406119" y="1470210"/>
                  <a:pt x="6386286" y="1475619"/>
                </a:cubicBezTo>
                <a:cubicBezTo>
                  <a:pt x="6361685" y="1482328"/>
                  <a:pt x="6337905" y="1491746"/>
                  <a:pt x="6313714" y="1499810"/>
                </a:cubicBezTo>
                <a:lnTo>
                  <a:pt x="6241143" y="1524000"/>
                </a:lnTo>
                <a:cubicBezTo>
                  <a:pt x="6229048" y="1528032"/>
                  <a:pt x="6217226" y="1533003"/>
                  <a:pt x="6204857" y="1536095"/>
                </a:cubicBezTo>
                <a:lnTo>
                  <a:pt x="6108095" y="1560286"/>
                </a:lnTo>
                <a:cubicBezTo>
                  <a:pt x="6091968" y="1564318"/>
                  <a:pt x="6076236" y="1570545"/>
                  <a:pt x="6059714" y="1572381"/>
                </a:cubicBezTo>
                <a:lnTo>
                  <a:pt x="5950857" y="1584476"/>
                </a:lnTo>
                <a:cubicBezTo>
                  <a:pt x="5844045" y="1611181"/>
                  <a:pt x="5959825" y="1584868"/>
                  <a:pt x="5769428" y="1608667"/>
                </a:cubicBezTo>
                <a:cubicBezTo>
                  <a:pt x="5749029" y="1611217"/>
                  <a:pt x="5729351" y="1618212"/>
                  <a:pt x="5708952" y="1620762"/>
                </a:cubicBezTo>
                <a:cubicBezTo>
                  <a:pt x="5664764" y="1626285"/>
                  <a:pt x="5620132" y="1627654"/>
                  <a:pt x="5575905" y="1632857"/>
                </a:cubicBezTo>
                <a:cubicBezTo>
                  <a:pt x="5551549" y="1635723"/>
                  <a:pt x="5527757" y="1642733"/>
                  <a:pt x="5503333" y="1644953"/>
                </a:cubicBezTo>
                <a:cubicBezTo>
                  <a:pt x="5438965" y="1650805"/>
                  <a:pt x="5374317" y="1653016"/>
                  <a:pt x="5309809" y="1657048"/>
                </a:cubicBezTo>
                <a:cubicBezTo>
                  <a:pt x="4963475" y="1726314"/>
                  <a:pt x="5229966" y="1680517"/>
                  <a:pt x="4499428" y="1693334"/>
                </a:cubicBezTo>
                <a:cubicBezTo>
                  <a:pt x="4426857" y="1697366"/>
                  <a:pt x="4354166" y="1699633"/>
                  <a:pt x="4281714" y="1705429"/>
                </a:cubicBezTo>
                <a:cubicBezTo>
                  <a:pt x="4253296" y="1707702"/>
                  <a:pt x="4225557" y="1717524"/>
                  <a:pt x="4197048" y="1717524"/>
                </a:cubicBezTo>
                <a:cubicBezTo>
                  <a:pt x="3805948" y="1717524"/>
                  <a:pt x="3414889" y="1709461"/>
                  <a:pt x="3023809" y="1705429"/>
                </a:cubicBezTo>
                <a:cubicBezTo>
                  <a:pt x="2979460" y="1701397"/>
                  <a:pt x="2935272" y="1694725"/>
                  <a:pt x="2890762" y="1693334"/>
                </a:cubicBezTo>
                <a:cubicBezTo>
                  <a:pt x="2245639" y="1673173"/>
                  <a:pt x="2245731" y="1681312"/>
                  <a:pt x="1596571" y="1693334"/>
                </a:cubicBezTo>
                <a:cubicBezTo>
                  <a:pt x="1541338" y="1700238"/>
                  <a:pt x="1495922" y="1695012"/>
                  <a:pt x="1451428" y="1729619"/>
                </a:cubicBezTo>
                <a:cubicBezTo>
                  <a:pt x="1428925" y="1747122"/>
                  <a:pt x="1411111" y="1769936"/>
                  <a:pt x="1390952" y="1790095"/>
                </a:cubicBezTo>
                <a:cubicBezTo>
                  <a:pt x="1382889" y="1798159"/>
                  <a:pt x="1376250" y="1807961"/>
                  <a:pt x="1366762" y="1814286"/>
                </a:cubicBezTo>
                <a:cubicBezTo>
                  <a:pt x="1255077" y="1888741"/>
                  <a:pt x="1392459" y="1793728"/>
                  <a:pt x="1306286" y="1862667"/>
                </a:cubicBezTo>
                <a:cubicBezTo>
                  <a:pt x="1294935" y="1871748"/>
                  <a:pt x="1281351" y="1877776"/>
                  <a:pt x="1270000" y="1886857"/>
                </a:cubicBezTo>
                <a:cubicBezTo>
                  <a:pt x="1222562" y="1924807"/>
                  <a:pt x="1272539" y="1902138"/>
                  <a:pt x="1209524" y="1923143"/>
                </a:cubicBezTo>
                <a:cubicBezTo>
                  <a:pt x="1126344" y="1978596"/>
                  <a:pt x="1164534" y="1962330"/>
                  <a:pt x="1100667" y="1983619"/>
                </a:cubicBezTo>
                <a:cubicBezTo>
                  <a:pt x="1088572" y="1991683"/>
                  <a:pt x="1077742" y="2002084"/>
                  <a:pt x="1064381" y="2007810"/>
                </a:cubicBezTo>
                <a:cubicBezTo>
                  <a:pt x="1049102" y="2014358"/>
                  <a:pt x="1031922" y="2015128"/>
                  <a:pt x="1016000" y="2019905"/>
                </a:cubicBezTo>
                <a:cubicBezTo>
                  <a:pt x="991576" y="2027232"/>
                  <a:pt x="967619" y="2036031"/>
                  <a:pt x="943428" y="2044095"/>
                </a:cubicBezTo>
                <a:lnTo>
                  <a:pt x="870857" y="2068286"/>
                </a:lnTo>
                <a:cubicBezTo>
                  <a:pt x="854730" y="2072318"/>
                  <a:pt x="838460" y="2075814"/>
                  <a:pt x="822476" y="2080381"/>
                </a:cubicBezTo>
                <a:cubicBezTo>
                  <a:pt x="782220" y="2091883"/>
                  <a:pt x="783174" y="2097011"/>
                  <a:pt x="737809" y="2104572"/>
                </a:cubicBezTo>
                <a:cubicBezTo>
                  <a:pt x="681567" y="2113946"/>
                  <a:pt x="625053" y="2121690"/>
                  <a:pt x="568476" y="2128762"/>
                </a:cubicBezTo>
                <a:cubicBezTo>
                  <a:pt x="463713" y="2141857"/>
                  <a:pt x="504219" y="2140857"/>
                  <a:pt x="447524" y="2140857"/>
                </a:cubicBezTo>
              </a:path>
            </a:pathLst>
          </a:custGeom>
          <a:ln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462EBBE8-3E41-3D65-694F-0EECA49F22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22132">
            <a:off x="6921303" y="400321"/>
            <a:ext cx="4349371" cy="6162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9580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ar_Finns_Siffrorna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4032" y="3116310"/>
            <a:ext cx="5807968" cy="42299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958DDC-574D-9147-9B00-E9EA862AB7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6762" y="657225"/>
            <a:ext cx="7787147" cy="1037741"/>
          </a:xfrm>
        </p:spPr>
        <p:txBody>
          <a:bodyPr>
            <a:normAutofit/>
          </a:bodyPr>
          <a:lstStyle/>
          <a:p>
            <a:r>
              <a:rPr lang="sv-SE" dirty="0"/>
              <a:t>Vad berättar siffrorna? </a:t>
            </a:r>
            <a:endParaRPr lang="x-none" dirty="0"/>
          </a:p>
        </p:txBody>
      </p:sp>
      <p:sp>
        <p:nvSpPr>
          <p:cNvPr id="6" name="Freeform 5"/>
          <p:cNvSpPr/>
          <p:nvPr/>
        </p:nvSpPr>
        <p:spPr>
          <a:xfrm>
            <a:off x="96761" y="305990"/>
            <a:ext cx="7447552" cy="1842157"/>
          </a:xfrm>
          <a:custGeom>
            <a:avLst/>
            <a:gdLst>
              <a:gd name="connsiteX0" fmla="*/ 0 w 6894286"/>
              <a:gd name="connsiteY0" fmla="*/ 2298095 h 2298095"/>
              <a:gd name="connsiteX1" fmla="*/ 108857 w 6894286"/>
              <a:gd name="connsiteY1" fmla="*/ 2273905 h 2298095"/>
              <a:gd name="connsiteX2" fmla="*/ 181428 w 6894286"/>
              <a:gd name="connsiteY2" fmla="*/ 2249715 h 2298095"/>
              <a:gd name="connsiteX3" fmla="*/ 229809 w 6894286"/>
              <a:gd name="connsiteY3" fmla="*/ 2237619 h 2298095"/>
              <a:gd name="connsiteX4" fmla="*/ 266095 w 6894286"/>
              <a:gd name="connsiteY4" fmla="*/ 2225524 h 2298095"/>
              <a:gd name="connsiteX5" fmla="*/ 362857 w 6894286"/>
              <a:gd name="connsiteY5" fmla="*/ 2201334 h 2298095"/>
              <a:gd name="connsiteX6" fmla="*/ 459619 w 6894286"/>
              <a:gd name="connsiteY6" fmla="*/ 2165048 h 2298095"/>
              <a:gd name="connsiteX7" fmla="*/ 568476 w 6894286"/>
              <a:gd name="connsiteY7" fmla="*/ 2140857 h 2298095"/>
              <a:gd name="connsiteX8" fmla="*/ 665238 w 6894286"/>
              <a:gd name="connsiteY8" fmla="*/ 2092476 h 2298095"/>
              <a:gd name="connsiteX9" fmla="*/ 749905 w 6894286"/>
              <a:gd name="connsiteY9" fmla="*/ 2068286 h 2298095"/>
              <a:gd name="connsiteX10" fmla="*/ 822476 w 6894286"/>
              <a:gd name="connsiteY10" fmla="*/ 2019905 h 2298095"/>
              <a:gd name="connsiteX11" fmla="*/ 846667 w 6894286"/>
              <a:gd name="connsiteY11" fmla="*/ 1995715 h 2298095"/>
              <a:gd name="connsiteX12" fmla="*/ 919238 w 6894286"/>
              <a:gd name="connsiteY12" fmla="*/ 1947334 h 2298095"/>
              <a:gd name="connsiteX13" fmla="*/ 943428 w 6894286"/>
              <a:gd name="connsiteY13" fmla="*/ 1923143 h 2298095"/>
              <a:gd name="connsiteX14" fmla="*/ 1016000 w 6894286"/>
              <a:gd name="connsiteY14" fmla="*/ 1874762 h 2298095"/>
              <a:gd name="connsiteX15" fmla="*/ 1052286 w 6894286"/>
              <a:gd name="connsiteY15" fmla="*/ 1850572 h 2298095"/>
              <a:gd name="connsiteX16" fmla="*/ 1124857 w 6894286"/>
              <a:gd name="connsiteY16" fmla="*/ 1778000 h 2298095"/>
              <a:gd name="connsiteX17" fmla="*/ 1149048 w 6894286"/>
              <a:gd name="connsiteY17" fmla="*/ 1753810 h 2298095"/>
              <a:gd name="connsiteX18" fmla="*/ 1185333 w 6894286"/>
              <a:gd name="connsiteY18" fmla="*/ 1741715 h 2298095"/>
              <a:gd name="connsiteX19" fmla="*/ 1209524 w 6894286"/>
              <a:gd name="connsiteY19" fmla="*/ 1705429 h 2298095"/>
              <a:gd name="connsiteX20" fmla="*/ 1233714 w 6894286"/>
              <a:gd name="connsiteY20" fmla="*/ 1681238 h 2298095"/>
              <a:gd name="connsiteX21" fmla="*/ 1197428 w 6894286"/>
              <a:gd name="connsiteY21" fmla="*/ 1669143 h 2298095"/>
              <a:gd name="connsiteX22" fmla="*/ 1136952 w 6894286"/>
              <a:gd name="connsiteY22" fmla="*/ 1681238 h 2298095"/>
              <a:gd name="connsiteX23" fmla="*/ 786190 w 6894286"/>
              <a:gd name="connsiteY23" fmla="*/ 1657048 h 2298095"/>
              <a:gd name="connsiteX24" fmla="*/ 713619 w 6894286"/>
              <a:gd name="connsiteY24" fmla="*/ 1632857 h 2298095"/>
              <a:gd name="connsiteX25" fmla="*/ 641048 w 6894286"/>
              <a:gd name="connsiteY25" fmla="*/ 1596572 h 2298095"/>
              <a:gd name="connsiteX26" fmla="*/ 616857 w 6894286"/>
              <a:gd name="connsiteY26" fmla="*/ 1572381 h 2298095"/>
              <a:gd name="connsiteX27" fmla="*/ 495905 w 6894286"/>
              <a:gd name="connsiteY27" fmla="*/ 1499810 h 2298095"/>
              <a:gd name="connsiteX28" fmla="*/ 435428 w 6894286"/>
              <a:gd name="connsiteY28" fmla="*/ 1439334 h 2298095"/>
              <a:gd name="connsiteX29" fmla="*/ 411238 w 6894286"/>
              <a:gd name="connsiteY29" fmla="*/ 1415143 h 2298095"/>
              <a:gd name="connsiteX30" fmla="*/ 374952 w 6894286"/>
              <a:gd name="connsiteY30" fmla="*/ 1390953 h 2298095"/>
              <a:gd name="connsiteX31" fmla="*/ 302381 w 6894286"/>
              <a:gd name="connsiteY31" fmla="*/ 1306286 h 2298095"/>
              <a:gd name="connsiteX32" fmla="*/ 266095 w 6894286"/>
              <a:gd name="connsiteY32" fmla="*/ 1245810 h 2298095"/>
              <a:gd name="connsiteX33" fmla="*/ 254000 w 6894286"/>
              <a:gd name="connsiteY33" fmla="*/ 1197429 h 2298095"/>
              <a:gd name="connsiteX34" fmla="*/ 229809 w 6894286"/>
              <a:gd name="connsiteY34" fmla="*/ 1161143 h 2298095"/>
              <a:gd name="connsiteX35" fmla="*/ 217714 w 6894286"/>
              <a:gd name="connsiteY35" fmla="*/ 1100667 h 2298095"/>
              <a:gd name="connsiteX36" fmla="*/ 205619 w 6894286"/>
              <a:gd name="connsiteY36" fmla="*/ 1064381 h 2298095"/>
              <a:gd name="connsiteX37" fmla="*/ 193524 w 6894286"/>
              <a:gd name="connsiteY37" fmla="*/ 1016000 h 2298095"/>
              <a:gd name="connsiteX38" fmla="*/ 181428 w 6894286"/>
              <a:gd name="connsiteY38" fmla="*/ 979715 h 2298095"/>
              <a:gd name="connsiteX39" fmla="*/ 157238 w 6894286"/>
              <a:gd name="connsiteY39" fmla="*/ 895048 h 2298095"/>
              <a:gd name="connsiteX40" fmla="*/ 157238 w 6894286"/>
              <a:gd name="connsiteY40" fmla="*/ 520095 h 2298095"/>
              <a:gd name="connsiteX41" fmla="*/ 181428 w 6894286"/>
              <a:gd name="connsiteY41" fmla="*/ 483810 h 2298095"/>
              <a:gd name="connsiteX42" fmla="*/ 193524 w 6894286"/>
              <a:gd name="connsiteY42" fmla="*/ 447524 h 2298095"/>
              <a:gd name="connsiteX43" fmla="*/ 229809 w 6894286"/>
              <a:gd name="connsiteY43" fmla="*/ 411238 h 2298095"/>
              <a:gd name="connsiteX44" fmla="*/ 278190 w 6894286"/>
              <a:gd name="connsiteY44" fmla="*/ 338667 h 2298095"/>
              <a:gd name="connsiteX45" fmla="*/ 302381 w 6894286"/>
              <a:gd name="connsiteY45" fmla="*/ 314476 h 2298095"/>
              <a:gd name="connsiteX46" fmla="*/ 350762 w 6894286"/>
              <a:gd name="connsiteY46" fmla="*/ 254000 h 2298095"/>
              <a:gd name="connsiteX47" fmla="*/ 387048 w 6894286"/>
              <a:gd name="connsiteY47" fmla="*/ 229810 h 2298095"/>
              <a:gd name="connsiteX48" fmla="*/ 447524 w 6894286"/>
              <a:gd name="connsiteY48" fmla="*/ 169334 h 2298095"/>
              <a:gd name="connsiteX49" fmla="*/ 580571 w 6894286"/>
              <a:gd name="connsiteY49" fmla="*/ 108857 h 2298095"/>
              <a:gd name="connsiteX50" fmla="*/ 689428 w 6894286"/>
              <a:gd name="connsiteY50" fmla="*/ 60476 h 2298095"/>
              <a:gd name="connsiteX51" fmla="*/ 725714 w 6894286"/>
              <a:gd name="connsiteY51" fmla="*/ 48381 h 2298095"/>
              <a:gd name="connsiteX52" fmla="*/ 762000 w 6894286"/>
              <a:gd name="connsiteY52" fmla="*/ 36286 h 2298095"/>
              <a:gd name="connsiteX53" fmla="*/ 907143 w 6894286"/>
              <a:gd name="connsiteY53" fmla="*/ 24191 h 2298095"/>
              <a:gd name="connsiteX54" fmla="*/ 1064381 w 6894286"/>
              <a:gd name="connsiteY54" fmla="*/ 0 h 2298095"/>
              <a:gd name="connsiteX55" fmla="*/ 5987143 w 6894286"/>
              <a:gd name="connsiteY55" fmla="*/ 12095 h 2298095"/>
              <a:gd name="connsiteX56" fmla="*/ 6071809 w 6894286"/>
              <a:gd name="connsiteY56" fmla="*/ 24191 h 2298095"/>
              <a:gd name="connsiteX57" fmla="*/ 6168571 w 6894286"/>
              <a:gd name="connsiteY57" fmla="*/ 36286 h 2298095"/>
              <a:gd name="connsiteX58" fmla="*/ 6229048 w 6894286"/>
              <a:gd name="connsiteY58" fmla="*/ 48381 h 2298095"/>
              <a:gd name="connsiteX59" fmla="*/ 6277428 w 6894286"/>
              <a:gd name="connsiteY59" fmla="*/ 72572 h 2298095"/>
              <a:gd name="connsiteX60" fmla="*/ 6313714 w 6894286"/>
              <a:gd name="connsiteY60" fmla="*/ 96762 h 2298095"/>
              <a:gd name="connsiteX61" fmla="*/ 6398381 w 6894286"/>
              <a:gd name="connsiteY61" fmla="*/ 120953 h 2298095"/>
              <a:gd name="connsiteX62" fmla="*/ 6470952 w 6894286"/>
              <a:gd name="connsiteY62" fmla="*/ 157238 h 2298095"/>
              <a:gd name="connsiteX63" fmla="*/ 6579809 w 6894286"/>
              <a:gd name="connsiteY63" fmla="*/ 229810 h 2298095"/>
              <a:gd name="connsiteX64" fmla="*/ 6616095 w 6894286"/>
              <a:gd name="connsiteY64" fmla="*/ 254000 h 2298095"/>
              <a:gd name="connsiteX65" fmla="*/ 6676571 w 6894286"/>
              <a:gd name="connsiteY65" fmla="*/ 314476 h 2298095"/>
              <a:gd name="connsiteX66" fmla="*/ 6700762 w 6894286"/>
              <a:gd name="connsiteY66" fmla="*/ 338667 h 2298095"/>
              <a:gd name="connsiteX67" fmla="*/ 6712857 w 6894286"/>
              <a:gd name="connsiteY67" fmla="*/ 374953 h 2298095"/>
              <a:gd name="connsiteX68" fmla="*/ 6773333 w 6894286"/>
              <a:gd name="connsiteY68" fmla="*/ 435429 h 2298095"/>
              <a:gd name="connsiteX69" fmla="*/ 6797524 w 6894286"/>
              <a:gd name="connsiteY69" fmla="*/ 459619 h 2298095"/>
              <a:gd name="connsiteX70" fmla="*/ 6845905 w 6894286"/>
              <a:gd name="connsiteY70" fmla="*/ 532191 h 2298095"/>
              <a:gd name="connsiteX71" fmla="*/ 6858000 w 6894286"/>
              <a:gd name="connsiteY71" fmla="*/ 580572 h 2298095"/>
              <a:gd name="connsiteX72" fmla="*/ 6870095 w 6894286"/>
              <a:gd name="connsiteY72" fmla="*/ 616857 h 2298095"/>
              <a:gd name="connsiteX73" fmla="*/ 6894286 w 6894286"/>
              <a:gd name="connsiteY73" fmla="*/ 713619 h 2298095"/>
              <a:gd name="connsiteX74" fmla="*/ 6870095 w 6894286"/>
              <a:gd name="connsiteY74" fmla="*/ 1040191 h 2298095"/>
              <a:gd name="connsiteX75" fmla="*/ 6845905 w 6894286"/>
              <a:gd name="connsiteY75" fmla="*/ 1112762 h 2298095"/>
              <a:gd name="connsiteX76" fmla="*/ 6821714 w 6894286"/>
              <a:gd name="connsiteY76" fmla="*/ 1149048 h 2298095"/>
              <a:gd name="connsiteX77" fmla="*/ 6785428 w 6894286"/>
              <a:gd name="connsiteY77" fmla="*/ 1209524 h 2298095"/>
              <a:gd name="connsiteX78" fmla="*/ 6773333 w 6894286"/>
              <a:gd name="connsiteY78" fmla="*/ 1245810 h 2298095"/>
              <a:gd name="connsiteX79" fmla="*/ 6652381 w 6894286"/>
              <a:gd name="connsiteY79" fmla="*/ 1354667 h 2298095"/>
              <a:gd name="connsiteX80" fmla="*/ 6604000 w 6894286"/>
              <a:gd name="connsiteY80" fmla="*/ 1378857 h 2298095"/>
              <a:gd name="connsiteX81" fmla="*/ 6567714 w 6894286"/>
              <a:gd name="connsiteY81" fmla="*/ 1390953 h 2298095"/>
              <a:gd name="connsiteX82" fmla="*/ 6446762 w 6894286"/>
              <a:gd name="connsiteY82" fmla="*/ 1463524 h 2298095"/>
              <a:gd name="connsiteX83" fmla="*/ 6386286 w 6894286"/>
              <a:gd name="connsiteY83" fmla="*/ 1475619 h 2298095"/>
              <a:gd name="connsiteX84" fmla="*/ 6313714 w 6894286"/>
              <a:gd name="connsiteY84" fmla="*/ 1499810 h 2298095"/>
              <a:gd name="connsiteX85" fmla="*/ 6241143 w 6894286"/>
              <a:gd name="connsiteY85" fmla="*/ 1524000 h 2298095"/>
              <a:gd name="connsiteX86" fmla="*/ 6204857 w 6894286"/>
              <a:gd name="connsiteY86" fmla="*/ 1536095 h 2298095"/>
              <a:gd name="connsiteX87" fmla="*/ 6108095 w 6894286"/>
              <a:gd name="connsiteY87" fmla="*/ 1560286 h 2298095"/>
              <a:gd name="connsiteX88" fmla="*/ 6059714 w 6894286"/>
              <a:gd name="connsiteY88" fmla="*/ 1572381 h 2298095"/>
              <a:gd name="connsiteX89" fmla="*/ 5950857 w 6894286"/>
              <a:gd name="connsiteY89" fmla="*/ 1584476 h 2298095"/>
              <a:gd name="connsiteX90" fmla="*/ 5769428 w 6894286"/>
              <a:gd name="connsiteY90" fmla="*/ 1608667 h 2298095"/>
              <a:gd name="connsiteX91" fmla="*/ 5708952 w 6894286"/>
              <a:gd name="connsiteY91" fmla="*/ 1620762 h 2298095"/>
              <a:gd name="connsiteX92" fmla="*/ 5575905 w 6894286"/>
              <a:gd name="connsiteY92" fmla="*/ 1632857 h 2298095"/>
              <a:gd name="connsiteX93" fmla="*/ 5503333 w 6894286"/>
              <a:gd name="connsiteY93" fmla="*/ 1644953 h 2298095"/>
              <a:gd name="connsiteX94" fmla="*/ 5309809 w 6894286"/>
              <a:gd name="connsiteY94" fmla="*/ 1657048 h 2298095"/>
              <a:gd name="connsiteX95" fmla="*/ 4499428 w 6894286"/>
              <a:gd name="connsiteY95" fmla="*/ 1693334 h 2298095"/>
              <a:gd name="connsiteX96" fmla="*/ 4281714 w 6894286"/>
              <a:gd name="connsiteY96" fmla="*/ 1705429 h 2298095"/>
              <a:gd name="connsiteX97" fmla="*/ 4197048 w 6894286"/>
              <a:gd name="connsiteY97" fmla="*/ 1717524 h 2298095"/>
              <a:gd name="connsiteX98" fmla="*/ 3023809 w 6894286"/>
              <a:gd name="connsiteY98" fmla="*/ 1705429 h 2298095"/>
              <a:gd name="connsiteX99" fmla="*/ 2890762 w 6894286"/>
              <a:gd name="connsiteY99" fmla="*/ 1693334 h 2298095"/>
              <a:gd name="connsiteX100" fmla="*/ 1596571 w 6894286"/>
              <a:gd name="connsiteY100" fmla="*/ 1693334 h 2298095"/>
              <a:gd name="connsiteX101" fmla="*/ 1451428 w 6894286"/>
              <a:gd name="connsiteY101" fmla="*/ 1729619 h 2298095"/>
              <a:gd name="connsiteX102" fmla="*/ 1390952 w 6894286"/>
              <a:gd name="connsiteY102" fmla="*/ 1790095 h 2298095"/>
              <a:gd name="connsiteX103" fmla="*/ 1366762 w 6894286"/>
              <a:gd name="connsiteY103" fmla="*/ 1814286 h 2298095"/>
              <a:gd name="connsiteX104" fmla="*/ 1306286 w 6894286"/>
              <a:gd name="connsiteY104" fmla="*/ 1862667 h 2298095"/>
              <a:gd name="connsiteX105" fmla="*/ 1270000 w 6894286"/>
              <a:gd name="connsiteY105" fmla="*/ 1886857 h 2298095"/>
              <a:gd name="connsiteX106" fmla="*/ 1209524 w 6894286"/>
              <a:gd name="connsiteY106" fmla="*/ 1923143 h 2298095"/>
              <a:gd name="connsiteX107" fmla="*/ 1100667 w 6894286"/>
              <a:gd name="connsiteY107" fmla="*/ 1983619 h 2298095"/>
              <a:gd name="connsiteX108" fmla="*/ 1064381 w 6894286"/>
              <a:gd name="connsiteY108" fmla="*/ 2007810 h 2298095"/>
              <a:gd name="connsiteX109" fmla="*/ 1016000 w 6894286"/>
              <a:gd name="connsiteY109" fmla="*/ 2019905 h 2298095"/>
              <a:gd name="connsiteX110" fmla="*/ 943428 w 6894286"/>
              <a:gd name="connsiteY110" fmla="*/ 2044095 h 2298095"/>
              <a:gd name="connsiteX111" fmla="*/ 870857 w 6894286"/>
              <a:gd name="connsiteY111" fmla="*/ 2068286 h 2298095"/>
              <a:gd name="connsiteX112" fmla="*/ 822476 w 6894286"/>
              <a:gd name="connsiteY112" fmla="*/ 2080381 h 2298095"/>
              <a:gd name="connsiteX113" fmla="*/ 737809 w 6894286"/>
              <a:gd name="connsiteY113" fmla="*/ 2104572 h 2298095"/>
              <a:gd name="connsiteX114" fmla="*/ 568476 w 6894286"/>
              <a:gd name="connsiteY114" fmla="*/ 2128762 h 2298095"/>
              <a:gd name="connsiteX115" fmla="*/ 447524 w 6894286"/>
              <a:gd name="connsiteY115" fmla="*/ 2140857 h 229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</a:cxnLst>
            <a:rect l="l" t="t" r="r" b="b"/>
            <a:pathLst>
              <a:path w="6894286" h="2298095">
                <a:moveTo>
                  <a:pt x="0" y="2298095"/>
                </a:moveTo>
                <a:cubicBezTo>
                  <a:pt x="34527" y="2291190"/>
                  <a:pt x="74695" y="2284153"/>
                  <a:pt x="108857" y="2273905"/>
                </a:cubicBezTo>
                <a:cubicBezTo>
                  <a:pt x="133280" y="2266578"/>
                  <a:pt x="156691" y="2255900"/>
                  <a:pt x="181428" y="2249715"/>
                </a:cubicBezTo>
                <a:cubicBezTo>
                  <a:pt x="197555" y="2245683"/>
                  <a:pt x="213825" y="2242186"/>
                  <a:pt x="229809" y="2237619"/>
                </a:cubicBezTo>
                <a:cubicBezTo>
                  <a:pt x="242068" y="2234116"/>
                  <a:pt x="253795" y="2228879"/>
                  <a:pt x="266095" y="2225524"/>
                </a:cubicBezTo>
                <a:cubicBezTo>
                  <a:pt x="298170" y="2216776"/>
                  <a:pt x="331988" y="2213682"/>
                  <a:pt x="362857" y="2201334"/>
                </a:cubicBezTo>
                <a:cubicBezTo>
                  <a:pt x="394817" y="2188550"/>
                  <a:pt x="426432" y="2174530"/>
                  <a:pt x="459619" y="2165048"/>
                </a:cubicBezTo>
                <a:cubicBezTo>
                  <a:pt x="499470" y="2153662"/>
                  <a:pt x="526913" y="2149170"/>
                  <a:pt x="568476" y="2140857"/>
                </a:cubicBezTo>
                <a:cubicBezTo>
                  <a:pt x="600730" y="2124730"/>
                  <a:pt x="630254" y="2101222"/>
                  <a:pt x="665238" y="2092476"/>
                </a:cubicBezTo>
                <a:cubicBezTo>
                  <a:pt x="725988" y="2077289"/>
                  <a:pt x="697849" y="2085638"/>
                  <a:pt x="749905" y="2068286"/>
                </a:cubicBezTo>
                <a:cubicBezTo>
                  <a:pt x="774095" y="2052159"/>
                  <a:pt x="801918" y="2040462"/>
                  <a:pt x="822476" y="2019905"/>
                </a:cubicBezTo>
                <a:cubicBezTo>
                  <a:pt x="830540" y="2011842"/>
                  <a:pt x="837544" y="2002557"/>
                  <a:pt x="846667" y="1995715"/>
                </a:cubicBezTo>
                <a:cubicBezTo>
                  <a:pt x="869926" y="1978271"/>
                  <a:pt x="898681" y="1967892"/>
                  <a:pt x="919238" y="1947334"/>
                </a:cubicBezTo>
                <a:cubicBezTo>
                  <a:pt x="927301" y="1939270"/>
                  <a:pt x="934305" y="1929985"/>
                  <a:pt x="943428" y="1923143"/>
                </a:cubicBezTo>
                <a:cubicBezTo>
                  <a:pt x="966687" y="1905699"/>
                  <a:pt x="991809" y="1890889"/>
                  <a:pt x="1016000" y="1874762"/>
                </a:cubicBezTo>
                <a:cubicBezTo>
                  <a:pt x="1028095" y="1866699"/>
                  <a:pt x="1042007" y="1860851"/>
                  <a:pt x="1052286" y="1850572"/>
                </a:cubicBezTo>
                <a:lnTo>
                  <a:pt x="1124857" y="1778000"/>
                </a:lnTo>
                <a:cubicBezTo>
                  <a:pt x="1132921" y="1769936"/>
                  <a:pt x="1138230" y="1757416"/>
                  <a:pt x="1149048" y="1753810"/>
                </a:cubicBezTo>
                <a:lnTo>
                  <a:pt x="1185333" y="1741715"/>
                </a:lnTo>
                <a:cubicBezTo>
                  <a:pt x="1193397" y="1729620"/>
                  <a:pt x="1200443" y="1716780"/>
                  <a:pt x="1209524" y="1705429"/>
                </a:cubicBezTo>
                <a:cubicBezTo>
                  <a:pt x="1216648" y="1696524"/>
                  <a:pt x="1237320" y="1692056"/>
                  <a:pt x="1233714" y="1681238"/>
                </a:cubicBezTo>
                <a:cubicBezTo>
                  <a:pt x="1229682" y="1669143"/>
                  <a:pt x="1209523" y="1673175"/>
                  <a:pt x="1197428" y="1669143"/>
                </a:cubicBezTo>
                <a:cubicBezTo>
                  <a:pt x="1177269" y="1673175"/>
                  <a:pt x="1157510" y="1681238"/>
                  <a:pt x="1136952" y="1681238"/>
                </a:cubicBezTo>
                <a:cubicBezTo>
                  <a:pt x="913224" y="1681238"/>
                  <a:pt x="929453" y="1680925"/>
                  <a:pt x="786190" y="1657048"/>
                </a:cubicBezTo>
                <a:cubicBezTo>
                  <a:pt x="762000" y="1648984"/>
                  <a:pt x="734836" y="1647001"/>
                  <a:pt x="713619" y="1632857"/>
                </a:cubicBezTo>
                <a:cubicBezTo>
                  <a:pt x="666725" y="1601595"/>
                  <a:pt x="691124" y="1613264"/>
                  <a:pt x="641048" y="1596572"/>
                </a:cubicBezTo>
                <a:cubicBezTo>
                  <a:pt x="632984" y="1588508"/>
                  <a:pt x="626346" y="1578707"/>
                  <a:pt x="616857" y="1572381"/>
                </a:cubicBezTo>
                <a:cubicBezTo>
                  <a:pt x="559586" y="1534201"/>
                  <a:pt x="555883" y="1559787"/>
                  <a:pt x="495905" y="1499810"/>
                </a:cubicBezTo>
                <a:lnTo>
                  <a:pt x="435428" y="1439334"/>
                </a:lnTo>
                <a:cubicBezTo>
                  <a:pt x="427364" y="1431270"/>
                  <a:pt x="420726" y="1421468"/>
                  <a:pt x="411238" y="1415143"/>
                </a:cubicBezTo>
                <a:cubicBezTo>
                  <a:pt x="399143" y="1407080"/>
                  <a:pt x="385989" y="1400413"/>
                  <a:pt x="374952" y="1390953"/>
                </a:cubicBezTo>
                <a:cubicBezTo>
                  <a:pt x="348912" y="1368633"/>
                  <a:pt x="318431" y="1338387"/>
                  <a:pt x="302381" y="1306286"/>
                </a:cubicBezTo>
                <a:cubicBezTo>
                  <a:pt x="270980" y="1243482"/>
                  <a:pt x="313344" y="1293057"/>
                  <a:pt x="266095" y="1245810"/>
                </a:cubicBezTo>
                <a:cubicBezTo>
                  <a:pt x="262063" y="1229683"/>
                  <a:pt x="260548" y="1212708"/>
                  <a:pt x="254000" y="1197429"/>
                </a:cubicBezTo>
                <a:cubicBezTo>
                  <a:pt x="248274" y="1184068"/>
                  <a:pt x="234913" y="1174754"/>
                  <a:pt x="229809" y="1161143"/>
                </a:cubicBezTo>
                <a:cubicBezTo>
                  <a:pt x="222591" y="1141894"/>
                  <a:pt x="222700" y="1120611"/>
                  <a:pt x="217714" y="1100667"/>
                </a:cubicBezTo>
                <a:cubicBezTo>
                  <a:pt x="214622" y="1088298"/>
                  <a:pt x="209121" y="1076640"/>
                  <a:pt x="205619" y="1064381"/>
                </a:cubicBezTo>
                <a:cubicBezTo>
                  <a:pt x="201052" y="1048397"/>
                  <a:pt x="198091" y="1031984"/>
                  <a:pt x="193524" y="1016000"/>
                </a:cubicBezTo>
                <a:cubicBezTo>
                  <a:pt x="190021" y="1003741"/>
                  <a:pt x="184931" y="991974"/>
                  <a:pt x="181428" y="979715"/>
                </a:cubicBezTo>
                <a:cubicBezTo>
                  <a:pt x="151042" y="873368"/>
                  <a:pt x="186246" y="982076"/>
                  <a:pt x="157238" y="895048"/>
                </a:cubicBezTo>
                <a:cubicBezTo>
                  <a:pt x="139797" y="738073"/>
                  <a:pt x="132642" y="725068"/>
                  <a:pt x="157238" y="520095"/>
                </a:cubicBezTo>
                <a:cubicBezTo>
                  <a:pt x="158970" y="505662"/>
                  <a:pt x="174927" y="496812"/>
                  <a:pt x="181428" y="483810"/>
                </a:cubicBezTo>
                <a:cubicBezTo>
                  <a:pt x="187130" y="472406"/>
                  <a:pt x="186452" y="458132"/>
                  <a:pt x="193524" y="447524"/>
                </a:cubicBezTo>
                <a:cubicBezTo>
                  <a:pt x="203012" y="433292"/>
                  <a:pt x="219307" y="424740"/>
                  <a:pt x="229809" y="411238"/>
                </a:cubicBezTo>
                <a:cubicBezTo>
                  <a:pt x="247658" y="388289"/>
                  <a:pt x="257632" y="359225"/>
                  <a:pt x="278190" y="338667"/>
                </a:cubicBezTo>
                <a:cubicBezTo>
                  <a:pt x="286254" y="330603"/>
                  <a:pt x="295257" y="323381"/>
                  <a:pt x="302381" y="314476"/>
                </a:cubicBezTo>
                <a:cubicBezTo>
                  <a:pt x="330321" y="279551"/>
                  <a:pt x="318313" y="279959"/>
                  <a:pt x="350762" y="254000"/>
                </a:cubicBezTo>
                <a:cubicBezTo>
                  <a:pt x="362113" y="244919"/>
                  <a:pt x="376108" y="239382"/>
                  <a:pt x="387048" y="229810"/>
                </a:cubicBezTo>
                <a:cubicBezTo>
                  <a:pt x="408503" y="211037"/>
                  <a:pt x="420479" y="178350"/>
                  <a:pt x="447524" y="169334"/>
                </a:cubicBezTo>
                <a:cubicBezTo>
                  <a:pt x="498898" y="152208"/>
                  <a:pt x="526490" y="144910"/>
                  <a:pt x="580571" y="108857"/>
                </a:cubicBezTo>
                <a:cubicBezTo>
                  <a:pt x="638073" y="70524"/>
                  <a:pt x="603068" y="89263"/>
                  <a:pt x="689428" y="60476"/>
                </a:cubicBezTo>
                <a:lnTo>
                  <a:pt x="725714" y="48381"/>
                </a:lnTo>
                <a:cubicBezTo>
                  <a:pt x="737809" y="44349"/>
                  <a:pt x="749294" y="37345"/>
                  <a:pt x="762000" y="36286"/>
                </a:cubicBezTo>
                <a:lnTo>
                  <a:pt x="907143" y="24191"/>
                </a:lnTo>
                <a:cubicBezTo>
                  <a:pt x="953185" y="14982"/>
                  <a:pt x="1020439" y="0"/>
                  <a:pt x="1064381" y="0"/>
                </a:cubicBezTo>
                <a:lnTo>
                  <a:pt x="5987143" y="12095"/>
                </a:lnTo>
                <a:lnTo>
                  <a:pt x="6071809" y="24191"/>
                </a:lnTo>
                <a:cubicBezTo>
                  <a:pt x="6104029" y="28487"/>
                  <a:pt x="6136444" y="31344"/>
                  <a:pt x="6168571" y="36286"/>
                </a:cubicBezTo>
                <a:cubicBezTo>
                  <a:pt x="6188890" y="39412"/>
                  <a:pt x="6208889" y="44349"/>
                  <a:pt x="6229048" y="48381"/>
                </a:cubicBezTo>
                <a:cubicBezTo>
                  <a:pt x="6245175" y="56445"/>
                  <a:pt x="6261773" y="63626"/>
                  <a:pt x="6277428" y="72572"/>
                </a:cubicBezTo>
                <a:cubicBezTo>
                  <a:pt x="6290049" y="79784"/>
                  <a:pt x="6300353" y="91036"/>
                  <a:pt x="6313714" y="96762"/>
                </a:cubicBezTo>
                <a:cubicBezTo>
                  <a:pt x="6367985" y="120021"/>
                  <a:pt x="6351294" y="97409"/>
                  <a:pt x="6398381" y="120953"/>
                </a:cubicBezTo>
                <a:cubicBezTo>
                  <a:pt x="6492164" y="167845"/>
                  <a:pt x="6379753" y="126838"/>
                  <a:pt x="6470952" y="157238"/>
                </a:cubicBezTo>
                <a:lnTo>
                  <a:pt x="6579809" y="229810"/>
                </a:lnTo>
                <a:cubicBezTo>
                  <a:pt x="6591904" y="237874"/>
                  <a:pt x="6605816" y="243721"/>
                  <a:pt x="6616095" y="254000"/>
                </a:cubicBezTo>
                <a:lnTo>
                  <a:pt x="6676571" y="314476"/>
                </a:lnTo>
                <a:lnTo>
                  <a:pt x="6700762" y="338667"/>
                </a:lnTo>
                <a:cubicBezTo>
                  <a:pt x="6704794" y="350762"/>
                  <a:pt x="6705207" y="364753"/>
                  <a:pt x="6712857" y="374953"/>
                </a:cubicBezTo>
                <a:cubicBezTo>
                  <a:pt x="6729962" y="397760"/>
                  <a:pt x="6753174" y="415270"/>
                  <a:pt x="6773333" y="435429"/>
                </a:cubicBezTo>
                <a:cubicBezTo>
                  <a:pt x="6781397" y="443492"/>
                  <a:pt x="6791199" y="450131"/>
                  <a:pt x="6797524" y="459619"/>
                </a:cubicBezTo>
                <a:lnTo>
                  <a:pt x="6845905" y="532191"/>
                </a:lnTo>
                <a:cubicBezTo>
                  <a:pt x="6849937" y="548318"/>
                  <a:pt x="6853433" y="564588"/>
                  <a:pt x="6858000" y="580572"/>
                </a:cubicBezTo>
                <a:cubicBezTo>
                  <a:pt x="6861502" y="592831"/>
                  <a:pt x="6867003" y="604488"/>
                  <a:pt x="6870095" y="616857"/>
                </a:cubicBezTo>
                <a:lnTo>
                  <a:pt x="6894286" y="713619"/>
                </a:lnTo>
                <a:cubicBezTo>
                  <a:pt x="6891609" y="769836"/>
                  <a:pt x="6893062" y="948322"/>
                  <a:pt x="6870095" y="1040191"/>
                </a:cubicBezTo>
                <a:cubicBezTo>
                  <a:pt x="6863911" y="1064929"/>
                  <a:pt x="6860049" y="1091546"/>
                  <a:pt x="6845905" y="1112762"/>
                </a:cubicBezTo>
                <a:lnTo>
                  <a:pt x="6821714" y="1149048"/>
                </a:lnTo>
                <a:cubicBezTo>
                  <a:pt x="6787451" y="1251841"/>
                  <a:pt x="6835237" y="1126510"/>
                  <a:pt x="6785428" y="1209524"/>
                </a:cubicBezTo>
                <a:cubicBezTo>
                  <a:pt x="6778868" y="1220457"/>
                  <a:pt x="6779035" y="1234406"/>
                  <a:pt x="6773333" y="1245810"/>
                </a:cubicBezTo>
                <a:cubicBezTo>
                  <a:pt x="6749077" y="1294323"/>
                  <a:pt x="6699087" y="1331314"/>
                  <a:pt x="6652381" y="1354667"/>
                </a:cubicBezTo>
                <a:cubicBezTo>
                  <a:pt x="6636254" y="1362730"/>
                  <a:pt x="6620573" y="1371754"/>
                  <a:pt x="6604000" y="1378857"/>
                </a:cubicBezTo>
                <a:cubicBezTo>
                  <a:pt x="6592281" y="1383879"/>
                  <a:pt x="6578859" y="1384761"/>
                  <a:pt x="6567714" y="1390953"/>
                </a:cubicBezTo>
                <a:cubicBezTo>
                  <a:pt x="6526307" y="1413957"/>
                  <a:pt x="6492516" y="1448273"/>
                  <a:pt x="6446762" y="1463524"/>
                </a:cubicBezTo>
                <a:cubicBezTo>
                  <a:pt x="6427259" y="1470025"/>
                  <a:pt x="6406119" y="1470210"/>
                  <a:pt x="6386286" y="1475619"/>
                </a:cubicBezTo>
                <a:cubicBezTo>
                  <a:pt x="6361685" y="1482328"/>
                  <a:pt x="6337905" y="1491746"/>
                  <a:pt x="6313714" y="1499810"/>
                </a:cubicBezTo>
                <a:lnTo>
                  <a:pt x="6241143" y="1524000"/>
                </a:lnTo>
                <a:cubicBezTo>
                  <a:pt x="6229048" y="1528032"/>
                  <a:pt x="6217226" y="1533003"/>
                  <a:pt x="6204857" y="1536095"/>
                </a:cubicBezTo>
                <a:lnTo>
                  <a:pt x="6108095" y="1560286"/>
                </a:lnTo>
                <a:cubicBezTo>
                  <a:pt x="6091968" y="1564318"/>
                  <a:pt x="6076236" y="1570545"/>
                  <a:pt x="6059714" y="1572381"/>
                </a:cubicBezTo>
                <a:lnTo>
                  <a:pt x="5950857" y="1584476"/>
                </a:lnTo>
                <a:cubicBezTo>
                  <a:pt x="5844045" y="1611181"/>
                  <a:pt x="5959825" y="1584868"/>
                  <a:pt x="5769428" y="1608667"/>
                </a:cubicBezTo>
                <a:cubicBezTo>
                  <a:pt x="5749029" y="1611217"/>
                  <a:pt x="5729351" y="1618212"/>
                  <a:pt x="5708952" y="1620762"/>
                </a:cubicBezTo>
                <a:cubicBezTo>
                  <a:pt x="5664764" y="1626285"/>
                  <a:pt x="5620132" y="1627654"/>
                  <a:pt x="5575905" y="1632857"/>
                </a:cubicBezTo>
                <a:cubicBezTo>
                  <a:pt x="5551549" y="1635723"/>
                  <a:pt x="5527757" y="1642733"/>
                  <a:pt x="5503333" y="1644953"/>
                </a:cubicBezTo>
                <a:cubicBezTo>
                  <a:pt x="5438965" y="1650805"/>
                  <a:pt x="5374317" y="1653016"/>
                  <a:pt x="5309809" y="1657048"/>
                </a:cubicBezTo>
                <a:cubicBezTo>
                  <a:pt x="4963475" y="1726314"/>
                  <a:pt x="5229966" y="1680517"/>
                  <a:pt x="4499428" y="1693334"/>
                </a:cubicBezTo>
                <a:cubicBezTo>
                  <a:pt x="4426857" y="1697366"/>
                  <a:pt x="4354166" y="1699633"/>
                  <a:pt x="4281714" y="1705429"/>
                </a:cubicBezTo>
                <a:cubicBezTo>
                  <a:pt x="4253296" y="1707702"/>
                  <a:pt x="4225557" y="1717524"/>
                  <a:pt x="4197048" y="1717524"/>
                </a:cubicBezTo>
                <a:cubicBezTo>
                  <a:pt x="3805948" y="1717524"/>
                  <a:pt x="3414889" y="1709461"/>
                  <a:pt x="3023809" y="1705429"/>
                </a:cubicBezTo>
                <a:cubicBezTo>
                  <a:pt x="2979460" y="1701397"/>
                  <a:pt x="2935272" y="1694725"/>
                  <a:pt x="2890762" y="1693334"/>
                </a:cubicBezTo>
                <a:cubicBezTo>
                  <a:pt x="2245639" y="1673173"/>
                  <a:pt x="2245731" y="1681312"/>
                  <a:pt x="1596571" y="1693334"/>
                </a:cubicBezTo>
                <a:cubicBezTo>
                  <a:pt x="1541338" y="1700238"/>
                  <a:pt x="1495922" y="1695012"/>
                  <a:pt x="1451428" y="1729619"/>
                </a:cubicBezTo>
                <a:cubicBezTo>
                  <a:pt x="1428925" y="1747122"/>
                  <a:pt x="1411111" y="1769936"/>
                  <a:pt x="1390952" y="1790095"/>
                </a:cubicBezTo>
                <a:cubicBezTo>
                  <a:pt x="1382889" y="1798159"/>
                  <a:pt x="1376250" y="1807961"/>
                  <a:pt x="1366762" y="1814286"/>
                </a:cubicBezTo>
                <a:cubicBezTo>
                  <a:pt x="1255077" y="1888741"/>
                  <a:pt x="1392459" y="1793728"/>
                  <a:pt x="1306286" y="1862667"/>
                </a:cubicBezTo>
                <a:cubicBezTo>
                  <a:pt x="1294935" y="1871748"/>
                  <a:pt x="1281351" y="1877776"/>
                  <a:pt x="1270000" y="1886857"/>
                </a:cubicBezTo>
                <a:cubicBezTo>
                  <a:pt x="1222562" y="1924807"/>
                  <a:pt x="1272539" y="1902138"/>
                  <a:pt x="1209524" y="1923143"/>
                </a:cubicBezTo>
                <a:cubicBezTo>
                  <a:pt x="1126344" y="1978596"/>
                  <a:pt x="1164534" y="1962330"/>
                  <a:pt x="1100667" y="1983619"/>
                </a:cubicBezTo>
                <a:cubicBezTo>
                  <a:pt x="1088572" y="1991683"/>
                  <a:pt x="1077742" y="2002084"/>
                  <a:pt x="1064381" y="2007810"/>
                </a:cubicBezTo>
                <a:cubicBezTo>
                  <a:pt x="1049102" y="2014358"/>
                  <a:pt x="1031922" y="2015128"/>
                  <a:pt x="1016000" y="2019905"/>
                </a:cubicBezTo>
                <a:cubicBezTo>
                  <a:pt x="991576" y="2027232"/>
                  <a:pt x="967619" y="2036031"/>
                  <a:pt x="943428" y="2044095"/>
                </a:cubicBezTo>
                <a:lnTo>
                  <a:pt x="870857" y="2068286"/>
                </a:lnTo>
                <a:cubicBezTo>
                  <a:pt x="854730" y="2072318"/>
                  <a:pt x="838460" y="2075814"/>
                  <a:pt x="822476" y="2080381"/>
                </a:cubicBezTo>
                <a:cubicBezTo>
                  <a:pt x="782220" y="2091883"/>
                  <a:pt x="783174" y="2097011"/>
                  <a:pt x="737809" y="2104572"/>
                </a:cubicBezTo>
                <a:cubicBezTo>
                  <a:pt x="681567" y="2113946"/>
                  <a:pt x="625053" y="2121690"/>
                  <a:pt x="568476" y="2128762"/>
                </a:cubicBezTo>
                <a:cubicBezTo>
                  <a:pt x="463713" y="2141857"/>
                  <a:pt x="504219" y="2140857"/>
                  <a:pt x="447524" y="2140857"/>
                </a:cubicBezTo>
              </a:path>
            </a:pathLst>
          </a:custGeom>
          <a:ln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FF1B4250-1D16-624A-B1F1-B40A6C53DB3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78366" y="2183661"/>
            <a:ext cx="4672272" cy="45178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1) </a:t>
            </a:r>
            <a:r>
              <a:rPr lang="en-US" dirty="0" err="1"/>
              <a:t>Kolla</a:t>
            </a:r>
            <a:r>
              <a:rPr lang="en-US" dirty="0"/>
              <a:t> </a:t>
            </a:r>
            <a:r>
              <a:rPr lang="en-US" b="1" dirty="0" err="1"/>
              <a:t>rubriken</a:t>
            </a:r>
            <a:r>
              <a:rPr lang="en-US" dirty="0"/>
              <a:t>! </a:t>
            </a:r>
            <a:r>
              <a:rPr lang="en-US" dirty="0" err="1"/>
              <a:t>Varje</a:t>
            </a:r>
            <a:r>
              <a:rPr lang="en-US" dirty="0"/>
              <a:t> </a:t>
            </a:r>
            <a:r>
              <a:rPr lang="en-US" dirty="0" err="1"/>
              <a:t>bingoruta</a:t>
            </a:r>
            <a:r>
              <a:rPr lang="en-US" dirty="0"/>
              <a:t> </a:t>
            </a:r>
            <a:r>
              <a:rPr lang="en-US" dirty="0" err="1"/>
              <a:t>handlar</a:t>
            </a:r>
            <a:r>
              <a:rPr lang="en-US" dirty="0"/>
              <a:t> </a:t>
            </a:r>
            <a:r>
              <a:rPr lang="en-US" dirty="0" err="1"/>
              <a:t>om</a:t>
            </a:r>
            <a:r>
              <a:rPr lang="en-US" dirty="0"/>
              <a:t> </a:t>
            </a:r>
            <a:r>
              <a:rPr lang="en-US" dirty="0" err="1"/>
              <a:t>ett</a:t>
            </a:r>
            <a:r>
              <a:rPr lang="en-US" dirty="0"/>
              <a:t> </a:t>
            </a:r>
            <a:r>
              <a:rPr lang="en-US" dirty="0" err="1"/>
              <a:t>ämne</a:t>
            </a:r>
            <a:r>
              <a:rPr lang="en-US" dirty="0"/>
              <a:t>. </a:t>
            </a:r>
            <a:r>
              <a:rPr lang="en-US" dirty="0" err="1"/>
              <a:t>Sök</a:t>
            </a:r>
            <a:r>
              <a:rPr lang="en-US" dirty="0"/>
              <a:t> </a:t>
            </a:r>
            <a:r>
              <a:rPr lang="en-US" dirty="0" err="1"/>
              <a:t>upp</a:t>
            </a:r>
            <a:r>
              <a:rPr lang="en-US" dirty="0"/>
              <a:t> </a:t>
            </a:r>
            <a:r>
              <a:rPr lang="en-US" dirty="0" err="1"/>
              <a:t>ämnet</a:t>
            </a:r>
            <a:r>
              <a:rPr lang="en-US" dirty="0"/>
              <a:t> </a:t>
            </a:r>
            <a:r>
              <a:rPr lang="en-US" dirty="0" err="1"/>
              <a:t>ni</a:t>
            </a:r>
            <a:r>
              <a:rPr lang="en-US" dirty="0"/>
              <a:t> </a:t>
            </a:r>
            <a:r>
              <a:rPr lang="en-US" dirty="0" err="1"/>
              <a:t>valt</a:t>
            </a:r>
            <a:r>
              <a:rPr lang="en-US" dirty="0"/>
              <a:t> </a:t>
            </a:r>
            <a:r>
              <a:rPr lang="en-US" dirty="0" err="1"/>
              <a:t>och</a:t>
            </a:r>
            <a:r>
              <a:rPr lang="en-US" dirty="0"/>
              <a:t> </a:t>
            </a:r>
            <a:r>
              <a:rPr lang="en-US" dirty="0" err="1"/>
              <a:t>välj</a:t>
            </a:r>
            <a:r>
              <a:rPr lang="en-US" dirty="0"/>
              <a:t> en </a:t>
            </a:r>
            <a:r>
              <a:rPr lang="en-US" dirty="0" err="1"/>
              <a:t>siffra</a:t>
            </a:r>
            <a:r>
              <a:rPr lang="en-US" dirty="0"/>
              <a:t> </a:t>
            </a:r>
            <a:r>
              <a:rPr lang="en-US" dirty="0" err="1"/>
              <a:t>ur</a:t>
            </a:r>
            <a:r>
              <a:rPr lang="en-US" dirty="0"/>
              <a:t> </a:t>
            </a:r>
            <a:r>
              <a:rPr lang="en-US" dirty="0" err="1"/>
              <a:t>statistiken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/>
              <a:t>2) </a:t>
            </a:r>
            <a:r>
              <a:rPr lang="en-US" dirty="0" err="1"/>
              <a:t>Skriv</a:t>
            </a:r>
            <a:r>
              <a:rPr lang="en-US" dirty="0"/>
              <a:t> </a:t>
            </a:r>
            <a:r>
              <a:rPr lang="en-US" b="1" dirty="0"/>
              <a:t>SIFFRAN </a:t>
            </a:r>
            <a:r>
              <a:rPr lang="en-US" b="1" dirty="0" err="1"/>
              <a:t>i</a:t>
            </a:r>
            <a:r>
              <a:rPr lang="en-US" b="1" dirty="0"/>
              <a:t> </a:t>
            </a:r>
            <a:r>
              <a:rPr lang="en-US" b="1" dirty="0" err="1"/>
              <a:t>cirkeln</a:t>
            </a:r>
            <a:r>
              <a:rPr lang="en-US" b="1" dirty="0"/>
              <a:t> </a:t>
            </a:r>
            <a:r>
              <a:rPr lang="en-US" dirty="0" err="1"/>
              <a:t>och</a:t>
            </a:r>
            <a:r>
              <a:rPr lang="en-US" dirty="0"/>
              <a:t> </a:t>
            </a:r>
            <a:r>
              <a:rPr lang="en-US" dirty="0" err="1"/>
              <a:t>fyll</a:t>
            </a:r>
            <a:r>
              <a:rPr lang="en-US" dirty="0"/>
              <a:t> sedan </a:t>
            </a:r>
            <a:r>
              <a:rPr lang="en-US" dirty="0" err="1"/>
              <a:t>i</a:t>
            </a:r>
            <a:r>
              <a:rPr lang="en-US" dirty="0"/>
              <a:t>: </a:t>
            </a:r>
          </a:p>
          <a:p>
            <a:pPr marL="0" indent="0">
              <a:buNone/>
            </a:pPr>
            <a:r>
              <a:rPr lang="en-US" dirty="0"/>
              <a:t>3) </a:t>
            </a:r>
            <a:r>
              <a:rPr lang="en-US" b="1" dirty="0"/>
              <a:t>VAD </a:t>
            </a:r>
            <a:r>
              <a:rPr lang="en-US" dirty="0" err="1"/>
              <a:t>handlar</a:t>
            </a:r>
            <a:r>
              <a:rPr lang="en-US" dirty="0"/>
              <a:t> </a:t>
            </a:r>
            <a:r>
              <a:rPr lang="en-US" dirty="0" err="1"/>
              <a:t>siffran</a:t>
            </a:r>
            <a:r>
              <a:rPr lang="en-US" dirty="0"/>
              <a:t> </a:t>
            </a:r>
            <a:r>
              <a:rPr lang="en-US" dirty="0" err="1"/>
              <a:t>om</a:t>
            </a:r>
            <a:r>
              <a:rPr lang="en-US" dirty="0"/>
              <a:t> (</a:t>
            </a:r>
            <a:r>
              <a:rPr lang="en-US" dirty="0" err="1"/>
              <a:t>t.ex</a:t>
            </a:r>
            <a:r>
              <a:rPr lang="en-US" dirty="0"/>
              <a:t>. barn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skolan</a:t>
            </a:r>
            <a:r>
              <a:rPr lang="en-US" dirty="0"/>
              <a:t>, </a:t>
            </a:r>
            <a:r>
              <a:rPr lang="en-US" dirty="0" err="1"/>
              <a:t>utlånade</a:t>
            </a:r>
            <a:r>
              <a:rPr lang="en-US" dirty="0"/>
              <a:t> </a:t>
            </a:r>
            <a:r>
              <a:rPr lang="en-US" dirty="0" err="1"/>
              <a:t>böcker</a:t>
            </a:r>
            <a:r>
              <a:rPr lang="en-US" dirty="0"/>
              <a:t>)?</a:t>
            </a:r>
            <a:r>
              <a:rPr lang="en-US" b="1" dirty="0"/>
              <a:t> </a:t>
            </a:r>
          </a:p>
          <a:p>
            <a:pPr marL="0" indent="0">
              <a:buNone/>
            </a:pPr>
            <a:r>
              <a:rPr lang="en-US" dirty="0"/>
              <a:t>4)</a:t>
            </a:r>
            <a:r>
              <a:rPr lang="en-US" b="1" dirty="0"/>
              <a:t> VAR? </a:t>
            </a:r>
            <a:r>
              <a:rPr lang="en-US" dirty="0" err="1"/>
              <a:t>Vilken</a:t>
            </a:r>
            <a:r>
              <a:rPr lang="en-US" dirty="0"/>
              <a:t> </a:t>
            </a:r>
            <a:r>
              <a:rPr lang="en-US" dirty="0" err="1"/>
              <a:t>är</a:t>
            </a:r>
            <a:r>
              <a:rPr lang="en-US" dirty="0"/>
              <a:t> </a:t>
            </a:r>
            <a:r>
              <a:rPr lang="en-US" b="1" dirty="0" err="1"/>
              <a:t>platse</a:t>
            </a:r>
            <a:r>
              <a:rPr lang="en-US" dirty="0" err="1"/>
              <a:t>n</a:t>
            </a:r>
            <a:r>
              <a:rPr lang="en-US" dirty="0"/>
              <a:t> (</a:t>
            </a:r>
            <a:r>
              <a:rPr lang="en-US" dirty="0" err="1"/>
              <a:t>t.ex</a:t>
            </a:r>
            <a:r>
              <a:rPr lang="en-US" dirty="0"/>
              <a:t>. </a:t>
            </a:r>
            <a:r>
              <a:rPr lang="en-US" dirty="0" err="1"/>
              <a:t>Åland</a:t>
            </a:r>
            <a:r>
              <a:rPr lang="en-US" dirty="0"/>
              <a:t> </a:t>
            </a:r>
            <a:r>
              <a:rPr lang="en-US" dirty="0" err="1"/>
              <a:t>eller</a:t>
            </a:r>
            <a:r>
              <a:rPr lang="en-US" dirty="0"/>
              <a:t> en </a:t>
            </a:r>
            <a:r>
              <a:rPr lang="en-US" dirty="0" err="1"/>
              <a:t>kommun</a:t>
            </a:r>
            <a:r>
              <a:rPr lang="en-US" dirty="0"/>
              <a:t>)?</a:t>
            </a:r>
          </a:p>
          <a:p>
            <a:pPr marL="0" indent="0">
              <a:buNone/>
            </a:pPr>
            <a:r>
              <a:rPr lang="en-US" dirty="0"/>
              <a:t>5) </a:t>
            </a:r>
            <a:r>
              <a:rPr lang="en-US" b="1" dirty="0"/>
              <a:t>NÄR</a:t>
            </a:r>
            <a:r>
              <a:rPr lang="en-US" dirty="0"/>
              <a:t>,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b="1" dirty="0" err="1"/>
              <a:t>vilket</a:t>
            </a:r>
            <a:r>
              <a:rPr lang="en-US" b="1" dirty="0"/>
              <a:t> </a:t>
            </a:r>
            <a:r>
              <a:rPr lang="en-US" b="1" dirty="0" err="1"/>
              <a:t>årtal</a:t>
            </a:r>
            <a:r>
              <a:rPr lang="en-US" b="1" dirty="0"/>
              <a:t> </a:t>
            </a:r>
            <a:r>
              <a:rPr lang="en-US" dirty="0" err="1"/>
              <a:t>gäller</a:t>
            </a:r>
            <a:r>
              <a:rPr lang="en-US" dirty="0"/>
              <a:t> </a:t>
            </a:r>
            <a:r>
              <a:rPr lang="en-US" dirty="0" err="1"/>
              <a:t>statistiken</a:t>
            </a:r>
            <a:r>
              <a:rPr lang="en-US" dirty="0"/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4313" y="141375"/>
            <a:ext cx="4547931" cy="28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7186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762" y="472102"/>
            <a:ext cx="10135510" cy="1037741"/>
          </a:xfrm>
        </p:spPr>
        <p:txBody>
          <a:bodyPr>
            <a:normAutofit/>
          </a:bodyPr>
          <a:lstStyle/>
          <a:p>
            <a:r>
              <a:rPr lang="en-US" sz="3200" dirty="0" err="1"/>
              <a:t>Sök</a:t>
            </a:r>
            <a:r>
              <a:rPr lang="en-US" sz="3200" dirty="0"/>
              <a:t> </a:t>
            </a:r>
            <a:r>
              <a:rPr lang="en-US" sz="3200" dirty="0" err="1"/>
              <a:t>efter</a:t>
            </a:r>
            <a:r>
              <a:rPr lang="en-US" sz="3200" dirty="0"/>
              <a:t> </a:t>
            </a:r>
            <a:r>
              <a:rPr lang="en-US" sz="3200" dirty="0" err="1"/>
              <a:t>siffror</a:t>
            </a:r>
            <a:r>
              <a:rPr lang="en-US" sz="3200" dirty="0"/>
              <a:t> </a:t>
            </a:r>
            <a:r>
              <a:rPr lang="en-US" sz="3200" dirty="0" err="1"/>
              <a:t>på</a:t>
            </a:r>
            <a:r>
              <a:rPr lang="en-US" sz="3200" dirty="0"/>
              <a:t> </a:t>
            </a:r>
            <a:r>
              <a:rPr lang="en-US" sz="3200" dirty="0" err="1"/>
              <a:t>www.asub.ax</a:t>
            </a:r>
            <a:endParaRPr lang="en-US" sz="3200" b="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766762" y="4669380"/>
            <a:ext cx="9993479" cy="25201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1) </a:t>
            </a:r>
            <a:r>
              <a:rPr lang="en-US" dirty="0" err="1"/>
              <a:t>Gå</a:t>
            </a:r>
            <a:r>
              <a:rPr lang="en-US" dirty="0"/>
              <a:t> in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startsidan</a:t>
            </a:r>
            <a:endParaRPr lang="en-US" dirty="0"/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dirty="0" err="1"/>
              <a:t>Sök</a:t>
            </a:r>
            <a:r>
              <a:rPr lang="en-US" dirty="0"/>
              <a:t> </a:t>
            </a:r>
            <a:r>
              <a:rPr lang="en-US" dirty="0" err="1"/>
              <a:t>upp</a:t>
            </a:r>
            <a:r>
              <a:rPr lang="en-US" dirty="0"/>
              <a:t> </a:t>
            </a:r>
            <a:r>
              <a:rPr lang="en-US" dirty="0" err="1"/>
              <a:t>knappen</a:t>
            </a:r>
            <a:r>
              <a:rPr lang="en-US" dirty="0"/>
              <a:t> </a:t>
            </a:r>
            <a:r>
              <a:rPr lang="en-US" sz="2800" b="1" dirty="0"/>
              <a:t>VANLIGA FRÅGOR OM ÅLAND</a:t>
            </a:r>
            <a:endParaRPr lang="en-US" sz="800" b="1" dirty="0"/>
          </a:p>
          <a:p>
            <a:pPr marL="0" indent="0">
              <a:buNone/>
            </a:pPr>
            <a:r>
              <a:rPr lang="en-US" sz="1800" i="1" dirty="0"/>
              <a:t>(</a:t>
            </a:r>
            <a:r>
              <a:rPr lang="en-US" sz="1800" i="1" dirty="0" err="1"/>
              <a:t>Exempel</a:t>
            </a:r>
            <a:r>
              <a:rPr lang="en-US" sz="1800" i="1" dirty="0"/>
              <a:t>: </a:t>
            </a:r>
            <a:r>
              <a:rPr lang="en-US" sz="1800" i="1" dirty="0" err="1"/>
              <a:t>Hur</a:t>
            </a:r>
            <a:r>
              <a:rPr lang="en-US" sz="1800" i="1" dirty="0"/>
              <a:t> </a:t>
            </a:r>
            <a:r>
              <a:rPr lang="en-US" sz="1800" i="1" dirty="0" err="1"/>
              <a:t>många</a:t>
            </a:r>
            <a:r>
              <a:rPr lang="en-US" sz="1800" i="1" dirty="0"/>
              <a:t> </a:t>
            </a:r>
            <a:r>
              <a:rPr lang="en-US" sz="1800" i="1" dirty="0" err="1"/>
              <a:t>bor</a:t>
            </a:r>
            <a:r>
              <a:rPr lang="en-US" sz="1800" i="1" dirty="0"/>
              <a:t> </a:t>
            </a:r>
            <a:r>
              <a:rPr lang="en-US" sz="1800" i="1" dirty="0" err="1"/>
              <a:t>det</a:t>
            </a:r>
            <a:r>
              <a:rPr lang="en-US" sz="1800" i="1" dirty="0"/>
              <a:t> </a:t>
            </a:r>
            <a:r>
              <a:rPr lang="en-US" sz="1800" i="1" dirty="0" err="1"/>
              <a:t>på</a:t>
            </a:r>
            <a:r>
              <a:rPr lang="en-US" sz="1800" i="1" dirty="0"/>
              <a:t> </a:t>
            </a:r>
            <a:r>
              <a:rPr lang="en-US" sz="1800" i="1" dirty="0" err="1"/>
              <a:t>Åland</a:t>
            </a:r>
            <a:r>
              <a:rPr lang="en-US" sz="1800" i="1" dirty="0"/>
              <a:t>? </a:t>
            </a:r>
            <a:r>
              <a:rPr lang="en-US" sz="1800" i="1" dirty="0" err="1"/>
              <a:t>Hur</a:t>
            </a:r>
            <a:r>
              <a:rPr lang="en-US" sz="1800" i="1" dirty="0"/>
              <a:t> </a:t>
            </a:r>
            <a:r>
              <a:rPr lang="en-US" sz="1800" i="1" dirty="0" err="1"/>
              <a:t>många</a:t>
            </a:r>
            <a:r>
              <a:rPr lang="en-US" sz="1800" i="1" dirty="0"/>
              <a:t> </a:t>
            </a:r>
            <a:r>
              <a:rPr lang="en-US" sz="1800" i="1" dirty="0" err="1"/>
              <a:t>bilar</a:t>
            </a:r>
            <a:r>
              <a:rPr lang="en-US" sz="1800" i="1" dirty="0"/>
              <a:t> </a:t>
            </a:r>
            <a:r>
              <a:rPr lang="en-US" sz="1800" i="1" dirty="0" err="1"/>
              <a:t>finns</a:t>
            </a:r>
            <a:r>
              <a:rPr lang="en-US" sz="1800" i="1" dirty="0"/>
              <a:t> </a:t>
            </a:r>
            <a:r>
              <a:rPr lang="en-US" sz="1800" i="1" dirty="0" err="1"/>
              <a:t>det</a:t>
            </a:r>
            <a:r>
              <a:rPr lang="en-US" sz="1800" i="1" dirty="0"/>
              <a:t> </a:t>
            </a:r>
            <a:r>
              <a:rPr lang="en-US" sz="1800" i="1" dirty="0" err="1"/>
              <a:t>på</a:t>
            </a:r>
            <a:r>
              <a:rPr lang="en-US" sz="1800" i="1" dirty="0"/>
              <a:t> </a:t>
            </a:r>
            <a:r>
              <a:rPr lang="en-US" sz="1800" i="1" dirty="0" err="1"/>
              <a:t>Åland</a:t>
            </a:r>
            <a:r>
              <a:rPr lang="en-US" sz="1800" i="1" dirty="0"/>
              <a:t>?)</a:t>
            </a:r>
          </a:p>
          <a:p>
            <a:pPr marL="0" indent="0">
              <a:buNone/>
            </a:pPr>
            <a:endParaRPr lang="en-US" b="1" i="1" dirty="0"/>
          </a:p>
          <a:p>
            <a:pPr marL="0" indent="0">
              <a:buNone/>
            </a:pPr>
            <a:endParaRPr lang="en-US" b="1" dirty="0"/>
          </a:p>
        </p:txBody>
      </p:sp>
      <p:sp>
        <p:nvSpPr>
          <p:cNvPr id="13" name="Freeform 12"/>
          <p:cNvSpPr/>
          <p:nvPr/>
        </p:nvSpPr>
        <p:spPr>
          <a:xfrm>
            <a:off x="2481025" y="3409606"/>
            <a:ext cx="1056363" cy="557624"/>
          </a:xfrm>
          <a:custGeom>
            <a:avLst/>
            <a:gdLst>
              <a:gd name="connsiteX0" fmla="*/ 960183 w 1056363"/>
              <a:gd name="connsiteY0" fmla="*/ 247833 h 557624"/>
              <a:gd name="connsiteX1" fmla="*/ 944696 w 1056363"/>
              <a:gd name="connsiteY1" fmla="*/ 170385 h 557624"/>
              <a:gd name="connsiteX2" fmla="*/ 913723 w 1056363"/>
              <a:gd name="connsiteY2" fmla="*/ 123916 h 557624"/>
              <a:gd name="connsiteX3" fmla="*/ 758854 w 1056363"/>
              <a:gd name="connsiteY3" fmla="*/ 46468 h 557624"/>
              <a:gd name="connsiteX4" fmla="*/ 681420 w 1056363"/>
              <a:gd name="connsiteY4" fmla="*/ 30979 h 557624"/>
              <a:gd name="connsiteX5" fmla="*/ 619473 w 1056363"/>
              <a:gd name="connsiteY5" fmla="*/ 15489 h 557624"/>
              <a:gd name="connsiteX6" fmla="*/ 511065 w 1056363"/>
              <a:gd name="connsiteY6" fmla="*/ 0 h 557624"/>
              <a:gd name="connsiteX7" fmla="*/ 294250 w 1056363"/>
              <a:gd name="connsiteY7" fmla="*/ 15489 h 557624"/>
              <a:gd name="connsiteX8" fmla="*/ 201329 w 1056363"/>
              <a:gd name="connsiteY8" fmla="*/ 46468 h 557624"/>
              <a:gd name="connsiteX9" fmla="*/ 154868 w 1056363"/>
              <a:gd name="connsiteY9" fmla="*/ 77447 h 557624"/>
              <a:gd name="connsiteX10" fmla="*/ 77434 w 1056363"/>
              <a:gd name="connsiteY10" fmla="*/ 139406 h 557624"/>
              <a:gd name="connsiteX11" fmla="*/ 0 w 1056363"/>
              <a:gd name="connsiteY11" fmla="*/ 278812 h 557624"/>
              <a:gd name="connsiteX12" fmla="*/ 61947 w 1056363"/>
              <a:gd name="connsiteY12" fmla="*/ 418218 h 557624"/>
              <a:gd name="connsiteX13" fmla="*/ 108408 w 1056363"/>
              <a:gd name="connsiteY13" fmla="*/ 464686 h 557624"/>
              <a:gd name="connsiteX14" fmla="*/ 154868 w 1056363"/>
              <a:gd name="connsiteY14" fmla="*/ 480176 h 557624"/>
              <a:gd name="connsiteX15" fmla="*/ 201329 w 1056363"/>
              <a:gd name="connsiteY15" fmla="*/ 511155 h 557624"/>
              <a:gd name="connsiteX16" fmla="*/ 247789 w 1056363"/>
              <a:gd name="connsiteY16" fmla="*/ 526645 h 557624"/>
              <a:gd name="connsiteX17" fmla="*/ 371684 w 1056363"/>
              <a:gd name="connsiteY17" fmla="*/ 557624 h 557624"/>
              <a:gd name="connsiteX18" fmla="*/ 634960 w 1056363"/>
              <a:gd name="connsiteY18" fmla="*/ 542134 h 557624"/>
              <a:gd name="connsiteX19" fmla="*/ 789828 w 1056363"/>
              <a:gd name="connsiteY19" fmla="*/ 495665 h 557624"/>
              <a:gd name="connsiteX20" fmla="*/ 898236 w 1056363"/>
              <a:gd name="connsiteY20" fmla="*/ 464686 h 557624"/>
              <a:gd name="connsiteX21" fmla="*/ 944696 w 1056363"/>
              <a:gd name="connsiteY21" fmla="*/ 449197 h 557624"/>
              <a:gd name="connsiteX22" fmla="*/ 1037617 w 1056363"/>
              <a:gd name="connsiteY22" fmla="*/ 387239 h 557624"/>
              <a:gd name="connsiteX23" fmla="*/ 1037617 w 1056363"/>
              <a:gd name="connsiteY23" fmla="*/ 340770 h 557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056363" h="557624">
                <a:moveTo>
                  <a:pt x="960183" y="247833"/>
                </a:moveTo>
                <a:cubicBezTo>
                  <a:pt x="955021" y="222017"/>
                  <a:pt x="953939" y="195036"/>
                  <a:pt x="944696" y="170385"/>
                </a:cubicBezTo>
                <a:cubicBezTo>
                  <a:pt x="938161" y="152955"/>
                  <a:pt x="927731" y="136175"/>
                  <a:pt x="913723" y="123916"/>
                </a:cubicBezTo>
                <a:cubicBezTo>
                  <a:pt x="845701" y="64386"/>
                  <a:pt x="832556" y="62849"/>
                  <a:pt x="758854" y="46468"/>
                </a:cubicBezTo>
                <a:cubicBezTo>
                  <a:pt x="733158" y="40757"/>
                  <a:pt x="707116" y="36690"/>
                  <a:pt x="681420" y="30979"/>
                </a:cubicBezTo>
                <a:cubicBezTo>
                  <a:pt x="660642" y="26361"/>
                  <a:pt x="640414" y="19297"/>
                  <a:pt x="619473" y="15489"/>
                </a:cubicBezTo>
                <a:cubicBezTo>
                  <a:pt x="583559" y="8958"/>
                  <a:pt x="547201" y="5163"/>
                  <a:pt x="511065" y="0"/>
                </a:cubicBezTo>
                <a:cubicBezTo>
                  <a:pt x="438793" y="5163"/>
                  <a:pt x="365904" y="4739"/>
                  <a:pt x="294250" y="15489"/>
                </a:cubicBezTo>
                <a:cubicBezTo>
                  <a:pt x="261962" y="20333"/>
                  <a:pt x="201329" y="46468"/>
                  <a:pt x="201329" y="46468"/>
                </a:cubicBezTo>
                <a:cubicBezTo>
                  <a:pt x="185842" y="56794"/>
                  <a:pt x="169402" y="65818"/>
                  <a:pt x="154868" y="77447"/>
                </a:cubicBezTo>
                <a:cubicBezTo>
                  <a:pt x="44532" y="165733"/>
                  <a:pt x="220434" y="44057"/>
                  <a:pt x="77434" y="139406"/>
                </a:cubicBezTo>
                <a:cubicBezTo>
                  <a:pt x="6431" y="245929"/>
                  <a:pt x="27258" y="197023"/>
                  <a:pt x="0" y="278812"/>
                </a:cubicBezTo>
                <a:cubicBezTo>
                  <a:pt x="22507" y="346344"/>
                  <a:pt x="21045" y="369127"/>
                  <a:pt x="61947" y="418218"/>
                </a:cubicBezTo>
                <a:cubicBezTo>
                  <a:pt x="75968" y="435046"/>
                  <a:pt x="90184" y="452535"/>
                  <a:pt x="108408" y="464686"/>
                </a:cubicBezTo>
                <a:cubicBezTo>
                  <a:pt x="121990" y="473742"/>
                  <a:pt x="140267" y="472874"/>
                  <a:pt x="154868" y="480176"/>
                </a:cubicBezTo>
                <a:cubicBezTo>
                  <a:pt x="171516" y="488502"/>
                  <a:pt x="184681" y="502829"/>
                  <a:pt x="201329" y="511155"/>
                </a:cubicBezTo>
                <a:cubicBezTo>
                  <a:pt x="215930" y="518457"/>
                  <a:pt x="232040" y="522349"/>
                  <a:pt x="247789" y="526645"/>
                </a:cubicBezTo>
                <a:cubicBezTo>
                  <a:pt x="288858" y="537848"/>
                  <a:pt x="371684" y="557624"/>
                  <a:pt x="371684" y="557624"/>
                </a:cubicBezTo>
                <a:cubicBezTo>
                  <a:pt x="459443" y="552461"/>
                  <a:pt x="547446" y="550470"/>
                  <a:pt x="634960" y="542134"/>
                </a:cubicBezTo>
                <a:cubicBezTo>
                  <a:pt x="667733" y="539012"/>
                  <a:pt x="770054" y="502258"/>
                  <a:pt x="789828" y="495665"/>
                </a:cubicBezTo>
                <a:cubicBezTo>
                  <a:pt x="901195" y="458536"/>
                  <a:pt x="762150" y="503574"/>
                  <a:pt x="898236" y="464686"/>
                </a:cubicBezTo>
                <a:cubicBezTo>
                  <a:pt x="913932" y="460201"/>
                  <a:pt x="929209" y="454360"/>
                  <a:pt x="944696" y="449197"/>
                </a:cubicBezTo>
                <a:cubicBezTo>
                  <a:pt x="975670" y="428544"/>
                  <a:pt x="1025846" y="422557"/>
                  <a:pt x="1037617" y="387239"/>
                </a:cubicBezTo>
                <a:cubicBezTo>
                  <a:pt x="1054736" y="335872"/>
                  <a:pt x="1069431" y="340770"/>
                  <a:pt x="1037617" y="340770"/>
                </a:cubicBezTo>
              </a:path>
            </a:pathLst>
          </a:custGeom>
          <a:ln w="38100" cmpd="sng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3398590" y="5845160"/>
            <a:ext cx="5686042" cy="45719"/>
          </a:xfrm>
          <a:custGeom>
            <a:avLst/>
            <a:gdLst>
              <a:gd name="connsiteX0" fmla="*/ 0 w 5186084"/>
              <a:gd name="connsiteY0" fmla="*/ 35275 h 35275"/>
              <a:gd name="connsiteX1" fmla="*/ 1011345 w 5186084"/>
              <a:gd name="connsiteY1" fmla="*/ 23517 h 35275"/>
              <a:gd name="connsiteX2" fmla="*/ 1846293 w 5186084"/>
              <a:gd name="connsiteY2" fmla="*/ 11758 h 35275"/>
              <a:gd name="connsiteX3" fmla="*/ 2304926 w 5186084"/>
              <a:gd name="connsiteY3" fmla="*/ 0 h 35275"/>
              <a:gd name="connsiteX4" fmla="*/ 2916437 w 5186084"/>
              <a:gd name="connsiteY4" fmla="*/ 11758 h 35275"/>
              <a:gd name="connsiteX5" fmla="*/ 3045795 w 5186084"/>
              <a:gd name="connsiteY5" fmla="*/ 23517 h 35275"/>
              <a:gd name="connsiteX6" fmla="*/ 3951302 w 5186084"/>
              <a:gd name="connsiteY6" fmla="*/ 0 h 35275"/>
              <a:gd name="connsiteX7" fmla="*/ 5186084 w 5186084"/>
              <a:gd name="connsiteY7" fmla="*/ 11758 h 35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86084" h="35275">
                <a:moveTo>
                  <a:pt x="0" y="35275"/>
                </a:moveTo>
                <a:cubicBezTo>
                  <a:pt x="571860" y="-2845"/>
                  <a:pt x="234954" y="9654"/>
                  <a:pt x="1011345" y="23517"/>
                </a:cubicBezTo>
                <a:lnTo>
                  <a:pt x="1846293" y="11758"/>
                </a:lnTo>
                <a:cubicBezTo>
                  <a:pt x="1999196" y="8978"/>
                  <a:pt x="2151998" y="0"/>
                  <a:pt x="2304926" y="0"/>
                </a:cubicBezTo>
                <a:cubicBezTo>
                  <a:pt x="2508801" y="0"/>
                  <a:pt x="2712600" y="7839"/>
                  <a:pt x="2916437" y="11758"/>
                </a:cubicBezTo>
                <a:cubicBezTo>
                  <a:pt x="2959556" y="15678"/>
                  <a:pt x="3002498" y="23517"/>
                  <a:pt x="3045795" y="23517"/>
                </a:cubicBezTo>
                <a:cubicBezTo>
                  <a:pt x="3791072" y="23517"/>
                  <a:pt x="3600227" y="43877"/>
                  <a:pt x="3951302" y="0"/>
                </a:cubicBezTo>
                <a:lnTo>
                  <a:pt x="5186084" y="11758"/>
                </a:lnTo>
              </a:path>
            </a:pathLst>
          </a:custGeom>
          <a:ln w="38100" cmpd="sng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76231" y="1941884"/>
            <a:ext cx="19696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STARTSIDA</a:t>
            </a:r>
          </a:p>
        </p:txBody>
      </p:sp>
      <p:sp>
        <p:nvSpPr>
          <p:cNvPr id="18" name="Freeform 17"/>
          <p:cNvSpPr/>
          <p:nvPr/>
        </p:nvSpPr>
        <p:spPr>
          <a:xfrm rot="3591928">
            <a:off x="1193295" y="2291229"/>
            <a:ext cx="754287" cy="541287"/>
          </a:xfrm>
          <a:custGeom>
            <a:avLst/>
            <a:gdLst>
              <a:gd name="connsiteX0" fmla="*/ 0 w 754287"/>
              <a:gd name="connsiteY0" fmla="*/ 541287 h 541287"/>
              <a:gd name="connsiteX1" fmla="*/ 58799 w 754287"/>
              <a:gd name="connsiteY1" fmla="*/ 517770 h 541287"/>
              <a:gd name="connsiteX2" fmla="*/ 94079 w 754287"/>
              <a:gd name="connsiteY2" fmla="*/ 494254 h 541287"/>
              <a:gd name="connsiteX3" fmla="*/ 129358 w 754287"/>
              <a:gd name="connsiteY3" fmla="*/ 482495 h 541287"/>
              <a:gd name="connsiteX4" fmla="*/ 258716 w 754287"/>
              <a:gd name="connsiteY4" fmla="*/ 411946 h 541287"/>
              <a:gd name="connsiteX5" fmla="*/ 293996 w 754287"/>
              <a:gd name="connsiteY5" fmla="*/ 376671 h 541287"/>
              <a:gd name="connsiteX6" fmla="*/ 329275 w 754287"/>
              <a:gd name="connsiteY6" fmla="*/ 353155 h 541287"/>
              <a:gd name="connsiteX7" fmla="*/ 376314 w 754287"/>
              <a:gd name="connsiteY7" fmla="*/ 317880 h 541287"/>
              <a:gd name="connsiteX8" fmla="*/ 411594 w 754287"/>
              <a:gd name="connsiteY8" fmla="*/ 282605 h 541287"/>
              <a:gd name="connsiteX9" fmla="*/ 482153 w 754287"/>
              <a:gd name="connsiteY9" fmla="*/ 235572 h 541287"/>
              <a:gd name="connsiteX10" fmla="*/ 517432 w 754287"/>
              <a:gd name="connsiteY10" fmla="*/ 212056 h 541287"/>
              <a:gd name="connsiteX11" fmla="*/ 587991 w 754287"/>
              <a:gd name="connsiteY11" fmla="*/ 153264 h 541287"/>
              <a:gd name="connsiteX12" fmla="*/ 623271 w 754287"/>
              <a:gd name="connsiteY12" fmla="*/ 141506 h 541287"/>
              <a:gd name="connsiteX13" fmla="*/ 646790 w 754287"/>
              <a:gd name="connsiteY13" fmla="*/ 106231 h 541287"/>
              <a:gd name="connsiteX14" fmla="*/ 717349 w 754287"/>
              <a:gd name="connsiteY14" fmla="*/ 59198 h 541287"/>
              <a:gd name="connsiteX15" fmla="*/ 729109 w 754287"/>
              <a:gd name="connsiteY15" fmla="*/ 23924 h 541287"/>
              <a:gd name="connsiteX16" fmla="*/ 658550 w 754287"/>
              <a:gd name="connsiteY16" fmla="*/ 35682 h 541287"/>
              <a:gd name="connsiteX17" fmla="*/ 670310 w 754287"/>
              <a:gd name="connsiteY17" fmla="*/ 35682 h 541287"/>
              <a:gd name="connsiteX18" fmla="*/ 705590 w 754287"/>
              <a:gd name="connsiteY18" fmla="*/ 23924 h 541287"/>
              <a:gd name="connsiteX19" fmla="*/ 740869 w 754287"/>
              <a:gd name="connsiteY19" fmla="*/ 407 h 541287"/>
              <a:gd name="connsiteX20" fmla="*/ 740869 w 754287"/>
              <a:gd name="connsiteY20" fmla="*/ 70957 h 541287"/>
              <a:gd name="connsiteX21" fmla="*/ 752629 w 754287"/>
              <a:gd name="connsiteY21" fmla="*/ 176781 h 541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54287" h="541287">
                <a:moveTo>
                  <a:pt x="0" y="541287"/>
                </a:moveTo>
                <a:cubicBezTo>
                  <a:pt x="19600" y="533448"/>
                  <a:pt x="39918" y="527209"/>
                  <a:pt x="58799" y="517770"/>
                </a:cubicBezTo>
                <a:cubicBezTo>
                  <a:pt x="71440" y="511450"/>
                  <a:pt x="81438" y="500574"/>
                  <a:pt x="94079" y="494254"/>
                </a:cubicBezTo>
                <a:cubicBezTo>
                  <a:pt x="105166" y="488711"/>
                  <a:pt x="118476" y="488430"/>
                  <a:pt x="129358" y="482495"/>
                </a:cubicBezTo>
                <a:cubicBezTo>
                  <a:pt x="273165" y="404065"/>
                  <a:pt x="175210" y="439778"/>
                  <a:pt x="258716" y="411946"/>
                </a:cubicBezTo>
                <a:cubicBezTo>
                  <a:pt x="270476" y="400188"/>
                  <a:pt x="281220" y="387316"/>
                  <a:pt x="293996" y="376671"/>
                </a:cubicBezTo>
                <a:cubicBezTo>
                  <a:pt x="304854" y="367624"/>
                  <a:pt x="317774" y="361369"/>
                  <a:pt x="329275" y="353155"/>
                </a:cubicBezTo>
                <a:cubicBezTo>
                  <a:pt x="345224" y="341764"/>
                  <a:pt x="361433" y="330634"/>
                  <a:pt x="376314" y="317880"/>
                </a:cubicBezTo>
                <a:cubicBezTo>
                  <a:pt x="388941" y="307058"/>
                  <a:pt x="398466" y="292814"/>
                  <a:pt x="411594" y="282605"/>
                </a:cubicBezTo>
                <a:cubicBezTo>
                  <a:pt x="433907" y="265253"/>
                  <a:pt x="458633" y="251250"/>
                  <a:pt x="482153" y="235572"/>
                </a:cubicBezTo>
                <a:cubicBezTo>
                  <a:pt x="493913" y="227733"/>
                  <a:pt x="507438" y="222049"/>
                  <a:pt x="517432" y="212056"/>
                </a:cubicBezTo>
                <a:cubicBezTo>
                  <a:pt x="543439" y="186053"/>
                  <a:pt x="555249" y="169633"/>
                  <a:pt x="587991" y="153264"/>
                </a:cubicBezTo>
                <a:cubicBezTo>
                  <a:pt x="599079" y="147721"/>
                  <a:pt x="611511" y="145425"/>
                  <a:pt x="623271" y="141506"/>
                </a:cubicBezTo>
                <a:cubicBezTo>
                  <a:pt x="631111" y="129748"/>
                  <a:pt x="636154" y="115536"/>
                  <a:pt x="646790" y="106231"/>
                </a:cubicBezTo>
                <a:cubicBezTo>
                  <a:pt x="668063" y="87619"/>
                  <a:pt x="717349" y="59198"/>
                  <a:pt x="717349" y="59198"/>
                </a:cubicBezTo>
                <a:cubicBezTo>
                  <a:pt x="721269" y="47440"/>
                  <a:pt x="740617" y="28526"/>
                  <a:pt x="729109" y="23924"/>
                </a:cubicBezTo>
                <a:cubicBezTo>
                  <a:pt x="706970" y="15070"/>
                  <a:pt x="682010" y="31417"/>
                  <a:pt x="658550" y="35682"/>
                </a:cubicBezTo>
                <a:cubicBezTo>
                  <a:pt x="509299" y="62814"/>
                  <a:pt x="660047" y="37962"/>
                  <a:pt x="670310" y="35682"/>
                </a:cubicBezTo>
                <a:cubicBezTo>
                  <a:pt x="682411" y="32993"/>
                  <a:pt x="693830" y="27843"/>
                  <a:pt x="705590" y="23924"/>
                </a:cubicBezTo>
                <a:cubicBezTo>
                  <a:pt x="717350" y="16085"/>
                  <a:pt x="727158" y="-3020"/>
                  <a:pt x="740869" y="407"/>
                </a:cubicBezTo>
                <a:cubicBezTo>
                  <a:pt x="769817" y="7643"/>
                  <a:pt x="743281" y="63721"/>
                  <a:pt x="740869" y="70957"/>
                </a:cubicBezTo>
                <a:cubicBezTo>
                  <a:pt x="755704" y="145121"/>
                  <a:pt x="752629" y="109763"/>
                  <a:pt x="752629" y="176781"/>
                </a:cubicBezTo>
              </a:path>
            </a:pathLst>
          </a:custGeom>
          <a:ln w="38100" cmpd="sng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Bildobjekt 5" descr="En bild som visar text&#10;&#10;Automatiskt genererad beskrivning">
            <a:extLst>
              <a:ext uri="{FF2B5EF4-FFF2-40B4-BE49-F238E27FC236}">
                <a16:creationId xmlns:a16="http://schemas.microsoft.com/office/drawing/2014/main" id="{AA52FD85-67D2-0480-CE83-8E7B473CEE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6660" y="1564280"/>
            <a:ext cx="8078680" cy="3182052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8230642" y="807882"/>
            <a:ext cx="3000318" cy="1403921"/>
            <a:chOff x="9038566" y="445186"/>
            <a:chExt cx="3000318" cy="1403921"/>
          </a:xfrm>
        </p:grpSpPr>
        <p:sp>
          <p:nvSpPr>
            <p:cNvPr id="22" name="Freeform 21"/>
            <p:cNvSpPr/>
            <p:nvPr/>
          </p:nvSpPr>
          <p:spPr>
            <a:xfrm flipH="1">
              <a:off x="9038566" y="445186"/>
              <a:ext cx="3000318" cy="1403921"/>
            </a:xfrm>
            <a:custGeom>
              <a:avLst/>
              <a:gdLst>
                <a:gd name="connsiteX0" fmla="*/ 0 w 6894286"/>
                <a:gd name="connsiteY0" fmla="*/ 2298095 h 2298095"/>
                <a:gd name="connsiteX1" fmla="*/ 108857 w 6894286"/>
                <a:gd name="connsiteY1" fmla="*/ 2273905 h 2298095"/>
                <a:gd name="connsiteX2" fmla="*/ 181428 w 6894286"/>
                <a:gd name="connsiteY2" fmla="*/ 2249715 h 2298095"/>
                <a:gd name="connsiteX3" fmla="*/ 229809 w 6894286"/>
                <a:gd name="connsiteY3" fmla="*/ 2237619 h 2298095"/>
                <a:gd name="connsiteX4" fmla="*/ 266095 w 6894286"/>
                <a:gd name="connsiteY4" fmla="*/ 2225524 h 2298095"/>
                <a:gd name="connsiteX5" fmla="*/ 362857 w 6894286"/>
                <a:gd name="connsiteY5" fmla="*/ 2201334 h 2298095"/>
                <a:gd name="connsiteX6" fmla="*/ 459619 w 6894286"/>
                <a:gd name="connsiteY6" fmla="*/ 2165048 h 2298095"/>
                <a:gd name="connsiteX7" fmla="*/ 568476 w 6894286"/>
                <a:gd name="connsiteY7" fmla="*/ 2140857 h 2298095"/>
                <a:gd name="connsiteX8" fmla="*/ 665238 w 6894286"/>
                <a:gd name="connsiteY8" fmla="*/ 2092476 h 2298095"/>
                <a:gd name="connsiteX9" fmla="*/ 749905 w 6894286"/>
                <a:gd name="connsiteY9" fmla="*/ 2068286 h 2298095"/>
                <a:gd name="connsiteX10" fmla="*/ 822476 w 6894286"/>
                <a:gd name="connsiteY10" fmla="*/ 2019905 h 2298095"/>
                <a:gd name="connsiteX11" fmla="*/ 846667 w 6894286"/>
                <a:gd name="connsiteY11" fmla="*/ 1995715 h 2298095"/>
                <a:gd name="connsiteX12" fmla="*/ 919238 w 6894286"/>
                <a:gd name="connsiteY12" fmla="*/ 1947334 h 2298095"/>
                <a:gd name="connsiteX13" fmla="*/ 943428 w 6894286"/>
                <a:gd name="connsiteY13" fmla="*/ 1923143 h 2298095"/>
                <a:gd name="connsiteX14" fmla="*/ 1016000 w 6894286"/>
                <a:gd name="connsiteY14" fmla="*/ 1874762 h 2298095"/>
                <a:gd name="connsiteX15" fmla="*/ 1052286 w 6894286"/>
                <a:gd name="connsiteY15" fmla="*/ 1850572 h 2298095"/>
                <a:gd name="connsiteX16" fmla="*/ 1124857 w 6894286"/>
                <a:gd name="connsiteY16" fmla="*/ 1778000 h 2298095"/>
                <a:gd name="connsiteX17" fmla="*/ 1149048 w 6894286"/>
                <a:gd name="connsiteY17" fmla="*/ 1753810 h 2298095"/>
                <a:gd name="connsiteX18" fmla="*/ 1185333 w 6894286"/>
                <a:gd name="connsiteY18" fmla="*/ 1741715 h 2298095"/>
                <a:gd name="connsiteX19" fmla="*/ 1209524 w 6894286"/>
                <a:gd name="connsiteY19" fmla="*/ 1705429 h 2298095"/>
                <a:gd name="connsiteX20" fmla="*/ 1233714 w 6894286"/>
                <a:gd name="connsiteY20" fmla="*/ 1681238 h 2298095"/>
                <a:gd name="connsiteX21" fmla="*/ 1197428 w 6894286"/>
                <a:gd name="connsiteY21" fmla="*/ 1669143 h 2298095"/>
                <a:gd name="connsiteX22" fmla="*/ 1136952 w 6894286"/>
                <a:gd name="connsiteY22" fmla="*/ 1681238 h 2298095"/>
                <a:gd name="connsiteX23" fmla="*/ 786190 w 6894286"/>
                <a:gd name="connsiteY23" fmla="*/ 1657048 h 2298095"/>
                <a:gd name="connsiteX24" fmla="*/ 713619 w 6894286"/>
                <a:gd name="connsiteY24" fmla="*/ 1632857 h 2298095"/>
                <a:gd name="connsiteX25" fmla="*/ 641048 w 6894286"/>
                <a:gd name="connsiteY25" fmla="*/ 1596572 h 2298095"/>
                <a:gd name="connsiteX26" fmla="*/ 616857 w 6894286"/>
                <a:gd name="connsiteY26" fmla="*/ 1572381 h 2298095"/>
                <a:gd name="connsiteX27" fmla="*/ 495905 w 6894286"/>
                <a:gd name="connsiteY27" fmla="*/ 1499810 h 2298095"/>
                <a:gd name="connsiteX28" fmla="*/ 435428 w 6894286"/>
                <a:gd name="connsiteY28" fmla="*/ 1439334 h 2298095"/>
                <a:gd name="connsiteX29" fmla="*/ 411238 w 6894286"/>
                <a:gd name="connsiteY29" fmla="*/ 1415143 h 2298095"/>
                <a:gd name="connsiteX30" fmla="*/ 374952 w 6894286"/>
                <a:gd name="connsiteY30" fmla="*/ 1390953 h 2298095"/>
                <a:gd name="connsiteX31" fmla="*/ 302381 w 6894286"/>
                <a:gd name="connsiteY31" fmla="*/ 1306286 h 2298095"/>
                <a:gd name="connsiteX32" fmla="*/ 266095 w 6894286"/>
                <a:gd name="connsiteY32" fmla="*/ 1245810 h 2298095"/>
                <a:gd name="connsiteX33" fmla="*/ 254000 w 6894286"/>
                <a:gd name="connsiteY33" fmla="*/ 1197429 h 2298095"/>
                <a:gd name="connsiteX34" fmla="*/ 229809 w 6894286"/>
                <a:gd name="connsiteY34" fmla="*/ 1161143 h 2298095"/>
                <a:gd name="connsiteX35" fmla="*/ 217714 w 6894286"/>
                <a:gd name="connsiteY35" fmla="*/ 1100667 h 2298095"/>
                <a:gd name="connsiteX36" fmla="*/ 205619 w 6894286"/>
                <a:gd name="connsiteY36" fmla="*/ 1064381 h 2298095"/>
                <a:gd name="connsiteX37" fmla="*/ 193524 w 6894286"/>
                <a:gd name="connsiteY37" fmla="*/ 1016000 h 2298095"/>
                <a:gd name="connsiteX38" fmla="*/ 181428 w 6894286"/>
                <a:gd name="connsiteY38" fmla="*/ 979715 h 2298095"/>
                <a:gd name="connsiteX39" fmla="*/ 157238 w 6894286"/>
                <a:gd name="connsiteY39" fmla="*/ 895048 h 2298095"/>
                <a:gd name="connsiteX40" fmla="*/ 157238 w 6894286"/>
                <a:gd name="connsiteY40" fmla="*/ 520095 h 2298095"/>
                <a:gd name="connsiteX41" fmla="*/ 181428 w 6894286"/>
                <a:gd name="connsiteY41" fmla="*/ 483810 h 2298095"/>
                <a:gd name="connsiteX42" fmla="*/ 193524 w 6894286"/>
                <a:gd name="connsiteY42" fmla="*/ 447524 h 2298095"/>
                <a:gd name="connsiteX43" fmla="*/ 229809 w 6894286"/>
                <a:gd name="connsiteY43" fmla="*/ 411238 h 2298095"/>
                <a:gd name="connsiteX44" fmla="*/ 278190 w 6894286"/>
                <a:gd name="connsiteY44" fmla="*/ 338667 h 2298095"/>
                <a:gd name="connsiteX45" fmla="*/ 302381 w 6894286"/>
                <a:gd name="connsiteY45" fmla="*/ 314476 h 2298095"/>
                <a:gd name="connsiteX46" fmla="*/ 350762 w 6894286"/>
                <a:gd name="connsiteY46" fmla="*/ 254000 h 2298095"/>
                <a:gd name="connsiteX47" fmla="*/ 387048 w 6894286"/>
                <a:gd name="connsiteY47" fmla="*/ 229810 h 2298095"/>
                <a:gd name="connsiteX48" fmla="*/ 447524 w 6894286"/>
                <a:gd name="connsiteY48" fmla="*/ 169334 h 2298095"/>
                <a:gd name="connsiteX49" fmla="*/ 580571 w 6894286"/>
                <a:gd name="connsiteY49" fmla="*/ 108857 h 2298095"/>
                <a:gd name="connsiteX50" fmla="*/ 689428 w 6894286"/>
                <a:gd name="connsiteY50" fmla="*/ 60476 h 2298095"/>
                <a:gd name="connsiteX51" fmla="*/ 725714 w 6894286"/>
                <a:gd name="connsiteY51" fmla="*/ 48381 h 2298095"/>
                <a:gd name="connsiteX52" fmla="*/ 762000 w 6894286"/>
                <a:gd name="connsiteY52" fmla="*/ 36286 h 2298095"/>
                <a:gd name="connsiteX53" fmla="*/ 907143 w 6894286"/>
                <a:gd name="connsiteY53" fmla="*/ 24191 h 2298095"/>
                <a:gd name="connsiteX54" fmla="*/ 1064381 w 6894286"/>
                <a:gd name="connsiteY54" fmla="*/ 0 h 2298095"/>
                <a:gd name="connsiteX55" fmla="*/ 5987143 w 6894286"/>
                <a:gd name="connsiteY55" fmla="*/ 12095 h 2298095"/>
                <a:gd name="connsiteX56" fmla="*/ 6071809 w 6894286"/>
                <a:gd name="connsiteY56" fmla="*/ 24191 h 2298095"/>
                <a:gd name="connsiteX57" fmla="*/ 6168571 w 6894286"/>
                <a:gd name="connsiteY57" fmla="*/ 36286 h 2298095"/>
                <a:gd name="connsiteX58" fmla="*/ 6229048 w 6894286"/>
                <a:gd name="connsiteY58" fmla="*/ 48381 h 2298095"/>
                <a:gd name="connsiteX59" fmla="*/ 6277428 w 6894286"/>
                <a:gd name="connsiteY59" fmla="*/ 72572 h 2298095"/>
                <a:gd name="connsiteX60" fmla="*/ 6313714 w 6894286"/>
                <a:gd name="connsiteY60" fmla="*/ 96762 h 2298095"/>
                <a:gd name="connsiteX61" fmla="*/ 6398381 w 6894286"/>
                <a:gd name="connsiteY61" fmla="*/ 120953 h 2298095"/>
                <a:gd name="connsiteX62" fmla="*/ 6470952 w 6894286"/>
                <a:gd name="connsiteY62" fmla="*/ 157238 h 2298095"/>
                <a:gd name="connsiteX63" fmla="*/ 6579809 w 6894286"/>
                <a:gd name="connsiteY63" fmla="*/ 229810 h 2298095"/>
                <a:gd name="connsiteX64" fmla="*/ 6616095 w 6894286"/>
                <a:gd name="connsiteY64" fmla="*/ 254000 h 2298095"/>
                <a:gd name="connsiteX65" fmla="*/ 6676571 w 6894286"/>
                <a:gd name="connsiteY65" fmla="*/ 314476 h 2298095"/>
                <a:gd name="connsiteX66" fmla="*/ 6700762 w 6894286"/>
                <a:gd name="connsiteY66" fmla="*/ 338667 h 2298095"/>
                <a:gd name="connsiteX67" fmla="*/ 6712857 w 6894286"/>
                <a:gd name="connsiteY67" fmla="*/ 374953 h 2298095"/>
                <a:gd name="connsiteX68" fmla="*/ 6773333 w 6894286"/>
                <a:gd name="connsiteY68" fmla="*/ 435429 h 2298095"/>
                <a:gd name="connsiteX69" fmla="*/ 6797524 w 6894286"/>
                <a:gd name="connsiteY69" fmla="*/ 459619 h 2298095"/>
                <a:gd name="connsiteX70" fmla="*/ 6845905 w 6894286"/>
                <a:gd name="connsiteY70" fmla="*/ 532191 h 2298095"/>
                <a:gd name="connsiteX71" fmla="*/ 6858000 w 6894286"/>
                <a:gd name="connsiteY71" fmla="*/ 580572 h 2298095"/>
                <a:gd name="connsiteX72" fmla="*/ 6870095 w 6894286"/>
                <a:gd name="connsiteY72" fmla="*/ 616857 h 2298095"/>
                <a:gd name="connsiteX73" fmla="*/ 6894286 w 6894286"/>
                <a:gd name="connsiteY73" fmla="*/ 713619 h 2298095"/>
                <a:gd name="connsiteX74" fmla="*/ 6870095 w 6894286"/>
                <a:gd name="connsiteY74" fmla="*/ 1040191 h 2298095"/>
                <a:gd name="connsiteX75" fmla="*/ 6845905 w 6894286"/>
                <a:gd name="connsiteY75" fmla="*/ 1112762 h 2298095"/>
                <a:gd name="connsiteX76" fmla="*/ 6821714 w 6894286"/>
                <a:gd name="connsiteY76" fmla="*/ 1149048 h 2298095"/>
                <a:gd name="connsiteX77" fmla="*/ 6785428 w 6894286"/>
                <a:gd name="connsiteY77" fmla="*/ 1209524 h 2298095"/>
                <a:gd name="connsiteX78" fmla="*/ 6773333 w 6894286"/>
                <a:gd name="connsiteY78" fmla="*/ 1245810 h 2298095"/>
                <a:gd name="connsiteX79" fmla="*/ 6652381 w 6894286"/>
                <a:gd name="connsiteY79" fmla="*/ 1354667 h 2298095"/>
                <a:gd name="connsiteX80" fmla="*/ 6604000 w 6894286"/>
                <a:gd name="connsiteY80" fmla="*/ 1378857 h 2298095"/>
                <a:gd name="connsiteX81" fmla="*/ 6567714 w 6894286"/>
                <a:gd name="connsiteY81" fmla="*/ 1390953 h 2298095"/>
                <a:gd name="connsiteX82" fmla="*/ 6446762 w 6894286"/>
                <a:gd name="connsiteY82" fmla="*/ 1463524 h 2298095"/>
                <a:gd name="connsiteX83" fmla="*/ 6386286 w 6894286"/>
                <a:gd name="connsiteY83" fmla="*/ 1475619 h 2298095"/>
                <a:gd name="connsiteX84" fmla="*/ 6313714 w 6894286"/>
                <a:gd name="connsiteY84" fmla="*/ 1499810 h 2298095"/>
                <a:gd name="connsiteX85" fmla="*/ 6241143 w 6894286"/>
                <a:gd name="connsiteY85" fmla="*/ 1524000 h 2298095"/>
                <a:gd name="connsiteX86" fmla="*/ 6204857 w 6894286"/>
                <a:gd name="connsiteY86" fmla="*/ 1536095 h 2298095"/>
                <a:gd name="connsiteX87" fmla="*/ 6108095 w 6894286"/>
                <a:gd name="connsiteY87" fmla="*/ 1560286 h 2298095"/>
                <a:gd name="connsiteX88" fmla="*/ 6059714 w 6894286"/>
                <a:gd name="connsiteY88" fmla="*/ 1572381 h 2298095"/>
                <a:gd name="connsiteX89" fmla="*/ 5950857 w 6894286"/>
                <a:gd name="connsiteY89" fmla="*/ 1584476 h 2298095"/>
                <a:gd name="connsiteX90" fmla="*/ 5769428 w 6894286"/>
                <a:gd name="connsiteY90" fmla="*/ 1608667 h 2298095"/>
                <a:gd name="connsiteX91" fmla="*/ 5708952 w 6894286"/>
                <a:gd name="connsiteY91" fmla="*/ 1620762 h 2298095"/>
                <a:gd name="connsiteX92" fmla="*/ 5575905 w 6894286"/>
                <a:gd name="connsiteY92" fmla="*/ 1632857 h 2298095"/>
                <a:gd name="connsiteX93" fmla="*/ 5503333 w 6894286"/>
                <a:gd name="connsiteY93" fmla="*/ 1644953 h 2298095"/>
                <a:gd name="connsiteX94" fmla="*/ 5309809 w 6894286"/>
                <a:gd name="connsiteY94" fmla="*/ 1657048 h 2298095"/>
                <a:gd name="connsiteX95" fmla="*/ 4499428 w 6894286"/>
                <a:gd name="connsiteY95" fmla="*/ 1693334 h 2298095"/>
                <a:gd name="connsiteX96" fmla="*/ 4281714 w 6894286"/>
                <a:gd name="connsiteY96" fmla="*/ 1705429 h 2298095"/>
                <a:gd name="connsiteX97" fmla="*/ 4197048 w 6894286"/>
                <a:gd name="connsiteY97" fmla="*/ 1717524 h 2298095"/>
                <a:gd name="connsiteX98" fmla="*/ 3023809 w 6894286"/>
                <a:gd name="connsiteY98" fmla="*/ 1705429 h 2298095"/>
                <a:gd name="connsiteX99" fmla="*/ 2890762 w 6894286"/>
                <a:gd name="connsiteY99" fmla="*/ 1693334 h 2298095"/>
                <a:gd name="connsiteX100" fmla="*/ 1596571 w 6894286"/>
                <a:gd name="connsiteY100" fmla="*/ 1693334 h 2298095"/>
                <a:gd name="connsiteX101" fmla="*/ 1451428 w 6894286"/>
                <a:gd name="connsiteY101" fmla="*/ 1729619 h 2298095"/>
                <a:gd name="connsiteX102" fmla="*/ 1390952 w 6894286"/>
                <a:gd name="connsiteY102" fmla="*/ 1790095 h 2298095"/>
                <a:gd name="connsiteX103" fmla="*/ 1366762 w 6894286"/>
                <a:gd name="connsiteY103" fmla="*/ 1814286 h 2298095"/>
                <a:gd name="connsiteX104" fmla="*/ 1306286 w 6894286"/>
                <a:gd name="connsiteY104" fmla="*/ 1862667 h 2298095"/>
                <a:gd name="connsiteX105" fmla="*/ 1270000 w 6894286"/>
                <a:gd name="connsiteY105" fmla="*/ 1886857 h 2298095"/>
                <a:gd name="connsiteX106" fmla="*/ 1209524 w 6894286"/>
                <a:gd name="connsiteY106" fmla="*/ 1923143 h 2298095"/>
                <a:gd name="connsiteX107" fmla="*/ 1100667 w 6894286"/>
                <a:gd name="connsiteY107" fmla="*/ 1983619 h 2298095"/>
                <a:gd name="connsiteX108" fmla="*/ 1064381 w 6894286"/>
                <a:gd name="connsiteY108" fmla="*/ 2007810 h 2298095"/>
                <a:gd name="connsiteX109" fmla="*/ 1016000 w 6894286"/>
                <a:gd name="connsiteY109" fmla="*/ 2019905 h 2298095"/>
                <a:gd name="connsiteX110" fmla="*/ 943428 w 6894286"/>
                <a:gd name="connsiteY110" fmla="*/ 2044095 h 2298095"/>
                <a:gd name="connsiteX111" fmla="*/ 870857 w 6894286"/>
                <a:gd name="connsiteY111" fmla="*/ 2068286 h 2298095"/>
                <a:gd name="connsiteX112" fmla="*/ 822476 w 6894286"/>
                <a:gd name="connsiteY112" fmla="*/ 2080381 h 2298095"/>
                <a:gd name="connsiteX113" fmla="*/ 737809 w 6894286"/>
                <a:gd name="connsiteY113" fmla="*/ 2104572 h 2298095"/>
                <a:gd name="connsiteX114" fmla="*/ 568476 w 6894286"/>
                <a:gd name="connsiteY114" fmla="*/ 2128762 h 2298095"/>
                <a:gd name="connsiteX115" fmla="*/ 447524 w 6894286"/>
                <a:gd name="connsiteY115" fmla="*/ 2140857 h 2298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6894286" h="2298095">
                  <a:moveTo>
                    <a:pt x="0" y="2298095"/>
                  </a:moveTo>
                  <a:cubicBezTo>
                    <a:pt x="34527" y="2291190"/>
                    <a:pt x="74695" y="2284153"/>
                    <a:pt x="108857" y="2273905"/>
                  </a:cubicBezTo>
                  <a:cubicBezTo>
                    <a:pt x="133280" y="2266578"/>
                    <a:pt x="156691" y="2255900"/>
                    <a:pt x="181428" y="2249715"/>
                  </a:cubicBezTo>
                  <a:cubicBezTo>
                    <a:pt x="197555" y="2245683"/>
                    <a:pt x="213825" y="2242186"/>
                    <a:pt x="229809" y="2237619"/>
                  </a:cubicBezTo>
                  <a:cubicBezTo>
                    <a:pt x="242068" y="2234116"/>
                    <a:pt x="253795" y="2228879"/>
                    <a:pt x="266095" y="2225524"/>
                  </a:cubicBezTo>
                  <a:cubicBezTo>
                    <a:pt x="298170" y="2216776"/>
                    <a:pt x="331988" y="2213682"/>
                    <a:pt x="362857" y="2201334"/>
                  </a:cubicBezTo>
                  <a:cubicBezTo>
                    <a:pt x="394817" y="2188550"/>
                    <a:pt x="426432" y="2174530"/>
                    <a:pt x="459619" y="2165048"/>
                  </a:cubicBezTo>
                  <a:cubicBezTo>
                    <a:pt x="499470" y="2153662"/>
                    <a:pt x="526913" y="2149170"/>
                    <a:pt x="568476" y="2140857"/>
                  </a:cubicBezTo>
                  <a:cubicBezTo>
                    <a:pt x="600730" y="2124730"/>
                    <a:pt x="630254" y="2101222"/>
                    <a:pt x="665238" y="2092476"/>
                  </a:cubicBezTo>
                  <a:cubicBezTo>
                    <a:pt x="725988" y="2077289"/>
                    <a:pt x="697849" y="2085638"/>
                    <a:pt x="749905" y="2068286"/>
                  </a:cubicBezTo>
                  <a:cubicBezTo>
                    <a:pt x="774095" y="2052159"/>
                    <a:pt x="801918" y="2040462"/>
                    <a:pt x="822476" y="2019905"/>
                  </a:cubicBezTo>
                  <a:cubicBezTo>
                    <a:pt x="830540" y="2011842"/>
                    <a:pt x="837544" y="2002557"/>
                    <a:pt x="846667" y="1995715"/>
                  </a:cubicBezTo>
                  <a:cubicBezTo>
                    <a:pt x="869926" y="1978271"/>
                    <a:pt x="898681" y="1967892"/>
                    <a:pt x="919238" y="1947334"/>
                  </a:cubicBezTo>
                  <a:cubicBezTo>
                    <a:pt x="927301" y="1939270"/>
                    <a:pt x="934305" y="1929985"/>
                    <a:pt x="943428" y="1923143"/>
                  </a:cubicBezTo>
                  <a:cubicBezTo>
                    <a:pt x="966687" y="1905699"/>
                    <a:pt x="991809" y="1890889"/>
                    <a:pt x="1016000" y="1874762"/>
                  </a:cubicBezTo>
                  <a:cubicBezTo>
                    <a:pt x="1028095" y="1866699"/>
                    <a:pt x="1042007" y="1860851"/>
                    <a:pt x="1052286" y="1850572"/>
                  </a:cubicBezTo>
                  <a:lnTo>
                    <a:pt x="1124857" y="1778000"/>
                  </a:lnTo>
                  <a:cubicBezTo>
                    <a:pt x="1132921" y="1769936"/>
                    <a:pt x="1138230" y="1757416"/>
                    <a:pt x="1149048" y="1753810"/>
                  </a:cubicBezTo>
                  <a:lnTo>
                    <a:pt x="1185333" y="1741715"/>
                  </a:lnTo>
                  <a:cubicBezTo>
                    <a:pt x="1193397" y="1729620"/>
                    <a:pt x="1200443" y="1716780"/>
                    <a:pt x="1209524" y="1705429"/>
                  </a:cubicBezTo>
                  <a:cubicBezTo>
                    <a:pt x="1216648" y="1696524"/>
                    <a:pt x="1237320" y="1692056"/>
                    <a:pt x="1233714" y="1681238"/>
                  </a:cubicBezTo>
                  <a:cubicBezTo>
                    <a:pt x="1229682" y="1669143"/>
                    <a:pt x="1209523" y="1673175"/>
                    <a:pt x="1197428" y="1669143"/>
                  </a:cubicBezTo>
                  <a:cubicBezTo>
                    <a:pt x="1177269" y="1673175"/>
                    <a:pt x="1157510" y="1681238"/>
                    <a:pt x="1136952" y="1681238"/>
                  </a:cubicBezTo>
                  <a:cubicBezTo>
                    <a:pt x="913224" y="1681238"/>
                    <a:pt x="929453" y="1680925"/>
                    <a:pt x="786190" y="1657048"/>
                  </a:cubicBezTo>
                  <a:cubicBezTo>
                    <a:pt x="762000" y="1648984"/>
                    <a:pt x="734836" y="1647001"/>
                    <a:pt x="713619" y="1632857"/>
                  </a:cubicBezTo>
                  <a:cubicBezTo>
                    <a:pt x="666725" y="1601595"/>
                    <a:pt x="691124" y="1613264"/>
                    <a:pt x="641048" y="1596572"/>
                  </a:cubicBezTo>
                  <a:cubicBezTo>
                    <a:pt x="632984" y="1588508"/>
                    <a:pt x="626346" y="1578707"/>
                    <a:pt x="616857" y="1572381"/>
                  </a:cubicBezTo>
                  <a:cubicBezTo>
                    <a:pt x="559586" y="1534201"/>
                    <a:pt x="555883" y="1559787"/>
                    <a:pt x="495905" y="1499810"/>
                  </a:cubicBezTo>
                  <a:lnTo>
                    <a:pt x="435428" y="1439334"/>
                  </a:lnTo>
                  <a:cubicBezTo>
                    <a:pt x="427364" y="1431270"/>
                    <a:pt x="420726" y="1421468"/>
                    <a:pt x="411238" y="1415143"/>
                  </a:cubicBezTo>
                  <a:cubicBezTo>
                    <a:pt x="399143" y="1407080"/>
                    <a:pt x="385989" y="1400413"/>
                    <a:pt x="374952" y="1390953"/>
                  </a:cubicBezTo>
                  <a:cubicBezTo>
                    <a:pt x="348912" y="1368633"/>
                    <a:pt x="318431" y="1338387"/>
                    <a:pt x="302381" y="1306286"/>
                  </a:cubicBezTo>
                  <a:cubicBezTo>
                    <a:pt x="270980" y="1243482"/>
                    <a:pt x="313344" y="1293057"/>
                    <a:pt x="266095" y="1245810"/>
                  </a:cubicBezTo>
                  <a:cubicBezTo>
                    <a:pt x="262063" y="1229683"/>
                    <a:pt x="260548" y="1212708"/>
                    <a:pt x="254000" y="1197429"/>
                  </a:cubicBezTo>
                  <a:cubicBezTo>
                    <a:pt x="248274" y="1184068"/>
                    <a:pt x="234913" y="1174754"/>
                    <a:pt x="229809" y="1161143"/>
                  </a:cubicBezTo>
                  <a:cubicBezTo>
                    <a:pt x="222591" y="1141894"/>
                    <a:pt x="222700" y="1120611"/>
                    <a:pt x="217714" y="1100667"/>
                  </a:cubicBezTo>
                  <a:cubicBezTo>
                    <a:pt x="214622" y="1088298"/>
                    <a:pt x="209121" y="1076640"/>
                    <a:pt x="205619" y="1064381"/>
                  </a:cubicBezTo>
                  <a:cubicBezTo>
                    <a:pt x="201052" y="1048397"/>
                    <a:pt x="198091" y="1031984"/>
                    <a:pt x="193524" y="1016000"/>
                  </a:cubicBezTo>
                  <a:cubicBezTo>
                    <a:pt x="190021" y="1003741"/>
                    <a:pt x="184931" y="991974"/>
                    <a:pt x="181428" y="979715"/>
                  </a:cubicBezTo>
                  <a:cubicBezTo>
                    <a:pt x="151042" y="873368"/>
                    <a:pt x="186246" y="982076"/>
                    <a:pt x="157238" y="895048"/>
                  </a:cubicBezTo>
                  <a:cubicBezTo>
                    <a:pt x="139797" y="738073"/>
                    <a:pt x="132642" y="725068"/>
                    <a:pt x="157238" y="520095"/>
                  </a:cubicBezTo>
                  <a:cubicBezTo>
                    <a:pt x="158970" y="505662"/>
                    <a:pt x="174927" y="496812"/>
                    <a:pt x="181428" y="483810"/>
                  </a:cubicBezTo>
                  <a:cubicBezTo>
                    <a:pt x="187130" y="472406"/>
                    <a:pt x="186452" y="458132"/>
                    <a:pt x="193524" y="447524"/>
                  </a:cubicBezTo>
                  <a:cubicBezTo>
                    <a:pt x="203012" y="433292"/>
                    <a:pt x="219307" y="424740"/>
                    <a:pt x="229809" y="411238"/>
                  </a:cubicBezTo>
                  <a:cubicBezTo>
                    <a:pt x="247658" y="388289"/>
                    <a:pt x="257632" y="359225"/>
                    <a:pt x="278190" y="338667"/>
                  </a:cubicBezTo>
                  <a:cubicBezTo>
                    <a:pt x="286254" y="330603"/>
                    <a:pt x="295257" y="323381"/>
                    <a:pt x="302381" y="314476"/>
                  </a:cubicBezTo>
                  <a:cubicBezTo>
                    <a:pt x="330321" y="279551"/>
                    <a:pt x="318313" y="279959"/>
                    <a:pt x="350762" y="254000"/>
                  </a:cubicBezTo>
                  <a:cubicBezTo>
                    <a:pt x="362113" y="244919"/>
                    <a:pt x="376108" y="239382"/>
                    <a:pt x="387048" y="229810"/>
                  </a:cubicBezTo>
                  <a:cubicBezTo>
                    <a:pt x="408503" y="211037"/>
                    <a:pt x="420479" y="178350"/>
                    <a:pt x="447524" y="169334"/>
                  </a:cubicBezTo>
                  <a:cubicBezTo>
                    <a:pt x="498898" y="152208"/>
                    <a:pt x="526490" y="144910"/>
                    <a:pt x="580571" y="108857"/>
                  </a:cubicBezTo>
                  <a:cubicBezTo>
                    <a:pt x="638073" y="70524"/>
                    <a:pt x="603068" y="89263"/>
                    <a:pt x="689428" y="60476"/>
                  </a:cubicBezTo>
                  <a:lnTo>
                    <a:pt x="725714" y="48381"/>
                  </a:lnTo>
                  <a:cubicBezTo>
                    <a:pt x="737809" y="44349"/>
                    <a:pt x="749294" y="37345"/>
                    <a:pt x="762000" y="36286"/>
                  </a:cubicBezTo>
                  <a:lnTo>
                    <a:pt x="907143" y="24191"/>
                  </a:lnTo>
                  <a:cubicBezTo>
                    <a:pt x="953185" y="14982"/>
                    <a:pt x="1020439" y="0"/>
                    <a:pt x="1064381" y="0"/>
                  </a:cubicBezTo>
                  <a:lnTo>
                    <a:pt x="5987143" y="12095"/>
                  </a:lnTo>
                  <a:lnTo>
                    <a:pt x="6071809" y="24191"/>
                  </a:lnTo>
                  <a:cubicBezTo>
                    <a:pt x="6104029" y="28487"/>
                    <a:pt x="6136444" y="31344"/>
                    <a:pt x="6168571" y="36286"/>
                  </a:cubicBezTo>
                  <a:cubicBezTo>
                    <a:pt x="6188890" y="39412"/>
                    <a:pt x="6208889" y="44349"/>
                    <a:pt x="6229048" y="48381"/>
                  </a:cubicBezTo>
                  <a:cubicBezTo>
                    <a:pt x="6245175" y="56445"/>
                    <a:pt x="6261773" y="63626"/>
                    <a:pt x="6277428" y="72572"/>
                  </a:cubicBezTo>
                  <a:cubicBezTo>
                    <a:pt x="6290049" y="79784"/>
                    <a:pt x="6300353" y="91036"/>
                    <a:pt x="6313714" y="96762"/>
                  </a:cubicBezTo>
                  <a:cubicBezTo>
                    <a:pt x="6367985" y="120021"/>
                    <a:pt x="6351294" y="97409"/>
                    <a:pt x="6398381" y="120953"/>
                  </a:cubicBezTo>
                  <a:cubicBezTo>
                    <a:pt x="6492164" y="167845"/>
                    <a:pt x="6379753" y="126838"/>
                    <a:pt x="6470952" y="157238"/>
                  </a:cubicBezTo>
                  <a:lnTo>
                    <a:pt x="6579809" y="229810"/>
                  </a:lnTo>
                  <a:cubicBezTo>
                    <a:pt x="6591904" y="237874"/>
                    <a:pt x="6605816" y="243721"/>
                    <a:pt x="6616095" y="254000"/>
                  </a:cubicBezTo>
                  <a:lnTo>
                    <a:pt x="6676571" y="314476"/>
                  </a:lnTo>
                  <a:lnTo>
                    <a:pt x="6700762" y="338667"/>
                  </a:lnTo>
                  <a:cubicBezTo>
                    <a:pt x="6704794" y="350762"/>
                    <a:pt x="6705207" y="364753"/>
                    <a:pt x="6712857" y="374953"/>
                  </a:cubicBezTo>
                  <a:cubicBezTo>
                    <a:pt x="6729962" y="397760"/>
                    <a:pt x="6753174" y="415270"/>
                    <a:pt x="6773333" y="435429"/>
                  </a:cubicBezTo>
                  <a:cubicBezTo>
                    <a:pt x="6781397" y="443492"/>
                    <a:pt x="6791199" y="450131"/>
                    <a:pt x="6797524" y="459619"/>
                  </a:cubicBezTo>
                  <a:lnTo>
                    <a:pt x="6845905" y="532191"/>
                  </a:lnTo>
                  <a:cubicBezTo>
                    <a:pt x="6849937" y="548318"/>
                    <a:pt x="6853433" y="564588"/>
                    <a:pt x="6858000" y="580572"/>
                  </a:cubicBezTo>
                  <a:cubicBezTo>
                    <a:pt x="6861502" y="592831"/>
                    <a:pt x="6867003" y="604488"/>
                    <a:pt x="6870095" y="616857"/>
                  </a:cubicBezTo>
                  <a:lnTo>
                    <a:pt x="6894286" y="713619"/>
                  </a:lnTo>
                  <a:cubicBezTo>
                    <a:pt x="6891609" y="769836"/>
                    <a:pt x="6893062" y="948322"/>
                    <a:pt x="6870095" y="1040191"/>
                  </a:cubicBezTo>
                  <a:cubicBezTo>
                    <a:pt x="6863911" y="1064929"/>
                    <a:pt x="6860049" y="1091546"/>
                    <a:pt x="6845905" y="1112762"/>
                  </a:cubicBezTo>
                  <a:lnTo>
                    <a:pt x="6821714" y="1149048"/>
                  </a:lnTo>
                  <a:cubicBezTo>
                    <a:pt x="6787451" y="1251841"/>
                    <a:pt x="6835237" y="1126510"/>
                    <a:pt x="6785428" y="1209524"/>
                  </a:cubicBezTo>
                  <a:cubicBezTo>
                    <a:pt x="6778868" y="1220457"/>
                    <a:pt x="6779035" y="1234406"/>
                    <a:pt x="6773333" y="1245810"/>
                  </a:cubicBezTo>
                  <a:cubicBezTo>
                    <a:pt x="6749077" y="1294323"/>
                    <a:pt x="6699087" y="1331314"/>
                    <a:pt x="6652381" y="1354667"/>
                  </a:cubicBezTo>
                  <a:cubicBezTo>
                    <a:pt x="6636254" y="1362730"/>
                    <a:pt x="6620573" y="1371754"/>
                    <a:pt x="6604000" y="1378857"/>
                  </a:cubicBezTo>
                  <a:cubicBezTo>
                    <a:pt x="6592281" y="1383879"/>
                    <a:pt x="6578859" y="1384761"/>
                    <a:pt x="6567714" y="1390953"/>
                  </a:cubicBezTo>
                  <a:cubicBezTo>
                    <a:pt x="6526307" y="1413957"/>
                    <a:pt x="6492516" y="1448273"/>
                    <a:pt x="6446762" y="1463524"/>
                  </a:cubicBezTo>
                  <a:cubicBezTo>
                    <a:pt x="6427259" y="1470025"/>
                    <a:pt x="6406119" y="1470210"/>
                    <a:pt x="6386286" y="1475619"/>
                  </a:cubicBezTo>
                  <a:cubicBezTo>
                    <a:pt x="6361685" y="1482328"/>
                    <a:pt x="6337905" y="1491746"/>
                    <a:pt x="6313714" y="1499810"/>
                  </a:cubicBezTo>
                  <a:lnTo>
                    <a:pt x="6241143" y="1524000"/>
                  </a:lnTo>
                  <a:cubicBezTo>
                    <a:pt x="6229048" y="1528032"/>
                    <a:pt x="6217226" y="1533003"/>
                    <a:pt x="6204857" y="1536095"/>
                  </a:cubicBezTo>
                  <a:lnTo>
                    <a:pt x="6108095" y="1560286"/>
                  </a:lnTo>
                  <a:cubicBezTo>
                    <a:pt x="6091968" y="1564318"/>
                    <a:pt x="6076236" y="1570545"/>
                    <a:pt x="6059714" y="1572381"/>
                  </a:cubicBezTo>
                  <a:lnTo>
                    <a:pt x="5950857" y="1584476"/>
                  </a:lnTo>
                  <a:cubicBezTo>
                    <a:pt x="5844045" y="1611181"/>
                    <a:pt x="5959825" y="1584868"/>
                    <a:pt x="5769428" y="1608667"/>
                  </a:cubicBezTo>
                  <a:cubicBezTo>
                    <a:pt x="5749029" y="1611217"/>
                    <a:pt x="5729351" y="1618212"/>
                    <a:pt x="5708952" y="1620762"/>
                  </a:cubicBezTo>
                  <a:cubicBezTo>
                    <a:pt x="5664764" y="1626285"/>
                    <a:pt x="5620132" y="1627654"/>
                    <a:pt x="5575905" y="1632857"/>
                  </a:cubicBezTo>
                  <a:cubicBezTo>
                    <a:pt x="5551549" y="1635723"/>
                    <a:pt x="5527757" y="1642733"/>
                    <a:pt x="5503333" y="1644953"/>
                  </a:cubicBezTo>
                  <a:cubicBezTo>
                    <a:pt x="5438965" y="1650805"/>
                    <a:pt x="5374317" y="1653016"/>
                    <a:pt x="5309809" y="1657048"/>
                  </a:cubicBezTo>
                  <a:cubicBezTo>
                    <a:pt x="4963475" y="1726314"/>
                    <a:pt x="5229966" y="1680517"/>
                    <a:pt x="4499428" y="1693334"/>
                  </a:cubicBezTo>
                  <a:cubicBezTo>
                    <a:pt x="4426857" y="1697366"/>
                    <a:pt x="4354166" y="1699633"/>
                    <a:pt x="4281714" y="1705429"/>
                  </a:cubicBezTo>
                  <a:cubicBezTo>
                    <a:pt x="4253296" y="1707702"/>
                    <a:pt x="4225557" y="1717524"/>
                    <a:pt x="4197048" y="1717524"/>
                  </a:cubicBezTo>
                  <a:cubicBezTo>
                    <a:pt x="3805948" y="1717524"/>
                    <a:pt x="3414889" y="1709461"/>
                    <a:pt x="3023809" y="1705429"/>
                  </a:cubicBezTo>
                  <a:cubicBezTo>
                    <a:pt x="2979460" y="1701397"/>
                    <a:pt x="2935272" y="1694725"/>
                    <a:pt x="2890762" y="1693334"/>
                  </a:cubicBezTo>
                  <a:cubicBezTo>
                    <a:pt x="2245639" y="1673173"/>
                    <a:pt x="2245731" y="1681312"/>
                    <a:pt x="1596571" y="1693334"/>
                  </a:cubicBezTo>
                  <a:cubicBezTo>
                    <a:pt x="1541338" y="1700238"/>
                    <a:pt x="1495922" y="1695012"/>
                    <a:pt x="1451428" y="1729619"/>
                  </a:cubicBezTo>
                  <a:cubicBezTo>
                    <a:pt x="1428925" y="1747122"/>
                    <a:pt x="1411111" y="1769936"/>
                    <a:pt x="1390952" y="1790095"/>
                  </a:cubicBezTo>
                  <a:cubicBezTo>
                    <a:pt x="1382889" y="1798159"/>
                    <a:pt x="1376250" y="1807961"/>
                    <a:pt x="1366762" y="1814286"/>
                  </a:cubicBezTo>
                  <a:cubicBezTo>
                    <a:pt x="1255077" y="1888741"/>
                    <a:pt x="1392459" y="1793728"/>
                    <a:pt x="1306286" y="1862667"/>
                  </a:cubicBezTo>
                  <a:cubicBezTo>
                    <a:pt x="1294935" y="1871748"/>
                    <a:pt x="1281351" y="1877776"/>
                    <a:pt x="1270000" y="1886857"/>
                  </a:cubicBezTo>
                  <a:cubicBezTo>
                    <a:pt x="1222562" y="1924807"/>
                    <a:pt x="1272539" y="1902138"/>
                    <a:pt x="1209524" y="1923143"/>
                  </a:cubicBezTo>
                  <a:cubicBezTo>
                    <a:pt x="1126344" y="1978596"/>
                    <a:pt x="1164534" y="1962330"/>
                    <a:pt x="1100667" y="1983619"/>
                  </a:cubicBezTo>
                  <a:cubicBezTo>
                    <a:pt x="1088572" y="1991683"/>
                    <a:pt x="1077742" y="2002084"/>
                    <a:pt x="1064381" y="2007810"/>
                  </a:cubicBezTo>
                  <a:cubicBezTo>
                    <a:pt x="1049102" y="2014358"/>
                    <a:pt x="1031922" y="2015128"/>
                    <a:pt x="1016000" y="2019905"/>
                  </a:cubicBezTo>
                  <a:cubicBezTo>
                    <a:pt x="991576" y="2027232"/>
                    <a:pt x="967619" y="2036031"/>
                    <a:pt x="943428" y="2044095"/>
                  </a:cubicBezTo>
                  <a:lnTo>
                    <a:pt x="870857" y="2068286"/>
                  </a:lnTo>
                  <a:cubicBezTo>
                    <a:pt x="854730" y="2072318"/>
                    <a:pt x="838460" y="2075814"/>
                    <a:pt x="822476" y="2080381"/>
                  </a:cubicBezTo>
                  <a:cubicBezTo>
                    <a:pt x="782220" y="2091883"/>
                    <a:pt x="783174" y="2097011"/>
                    <a:pt x="737809" y="2104572"/>
                  </a:cubicBezTo>
                  <a:cubicBezTo>
                    <a:pt x="681567" y="2113946"/>
                    <a:pt x="625053" y="2121690"/>
                    <a:pt x="568476" y="2128762"/>
                  </a:cubicBezTo>
                  <a:cubicBezTo>
                    <a:pt x="463713" y="2141857"/>
                    <a:pt x="504219" y="2140857"/>
                    <a:pt x="447524" y="2140857"/>
                  </a:cubicBezTo>
                </a:path>
              </a:pathLst>
            </a:custGeom>
            <a:solidFill>
              <a:srgbClr val="FFFF00"/>
            </a:solidFill>
            <a:ln w="12700" cmpd="sng">
              <a:solidFill>
                <a:schemeClr val="accent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9394516" y="657225"/>
              <a:ext cx="228841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DET FINNS FLERA OLIKA SÄTT! </a:t>
              </a:r>
              <a:r>
                <a:rPr lang="en-US" dirty="0">
                  <a:sym typeface="Wingdings"/>
                </a:rPr>
                <a:t></a:t>
              </a:r>
            </a:p>
            <a:p>
              <a:pPr algn="ctr"/>
              <a:endParaRPr lang="en-US" dirty="0"/>
            </a:p>
          </p:txBody>
        </p:sp>
      </p:grpSp>
      <p:sp>
        <p:nvSpPr>
          <p:cNvPr id="9" name="Freeform 8"/>
          <p:cNvSpPr/>
          <p:nvPr/>
        </p:nvSpPr>
        <p:spPr>
          <a:xfrm>
            <a:off x="4827286" y="2621657"/>
            <a:ext cx="2856119" cy="2323205"/>
          </a:xfrm>
          <a:custGeom>
            <a:avLst/>
            <a:gdLst>
              <a:gd name="connsiteX0" fmla="*/ 134874 w 1989515"/>
              <a:gd name="connsiteY0" fmla="*/ 1157516 h 1157516"/>
              <a:gd name="connsiteX1" fmla="*/ 191071 w 1989515"/>
              <a:gd name="connsiteY1" fmla="*/ 1112564 h 1157516"/>
              <a:gd name="connsiteX2" fmla="*/ 224789 w 1989515"/>
              <a:gd name="connsiteY2" fmla="*/ 1090088 h 1157516"/>
              <a:gd name="connsiteX3" fmla="*/ 280987 w 1989515"/>
              <a:gd name="connsiteY3" fmla="*/ 1033897 h 1157516"/>
              <a:gd name="connsiteX4" fmla="*/ 348423 w 1989515"/>
              <a:gd name="connsiteY4" fmla="*/ 966469 h 1157516"/>
              <a:gd name="connsiteX5" fmla="*/ 415860 w 1989515"/>
              <a:gd name="connsiteY5" fmla="*/ 921517 h 1157516"/>
              <a:gd name="connsiteX6" fmla="*/ 449578 w 1989515"/>
              <a:gd name="connsiteY6" fmla="*/ 887803 h 1157516"/>
              <a:gd name="connsiteX7" fmla="*/ 483297 w 1989515"/>
              <a:gd name="connsiteY7" fmla="*/ 865327 h 1157516"/>
              <a:gd name="connsiteX8" fmla="*/ 528255 w 1989515"/>
              <a:gd name="connsiteY8" fmla="*/ 831613 h 1157516"/>
              <a:gd name="connsiteX9" fmla="*/ 561973 w 1989515"/>
              <a:gd name="connsiteY9" fmla="*/ 797899 h 1157516"/>
              <a:gd name="connsiteX10" fmla="*/ 629410 w 1989515"/>
              <a:gd name="connsiteY10" fmla="*/ 752947 h 1157516"/>
              <a:gd name="connsiteX11" fmla="*/ 663128 w 1989515"/>
              <a:gd name="connsiteY11" fmla="*/ 730471 h 1157516"/>
              <a:gd name="connsiteX12" fmla="*/ 696847 w 1989515"/>
              <a:gd name="connsiteY12" fmla="*/ 707995 h 1157516"/>
              <a:gd name="connsiteX13" fmla="*/ 719325 w 1989515"/>
              <a:gd name="connsiteY13" fmla="*/ 674281 h 1157516"/>
              <a:gd name="connsiteX14" fmla="*/ 618170 w 1989515"/>
              <a:gd name="connsiteY14" fmla="*/ 685519 h 1157516"/>
              <a:gd name="connsiteX15" fmla="*/ 269747 w 1989515"/>
              <a:gd name="connsiteY15" fmla="*/ 663043 h 1157516"/>
              <a:gd name="connsiteX16" fmla="*/ 202310 w 1989515"/>
              <a:gd name="connsiteY16" fmla="*/ 640567 h 1157516"/>
              <a:gd name="connsiteX17" fmla="*/ 101155 w 1989515"/>
              <a:gd name="connsiteY17" fmla="*/ 584377 h 1157516"/>
              <a:gd name="connsiteX18" fmla="*/ 89916 w 1989515"/>
              <a:gd name="connsiteY18" fmla="*/ 550663 h 1157516"/>
              <a:gd name="connsiteX19" fmla="*/ 33719 w 1989515"/>
              <a:gd name="connsiteY19" fmla="*/ 483235 h 1157516"/>
              <a:gd name="connsiteX20" fmla="*/ 11240 w 1989515"/>
              <a:gd name="connsiteY20" fmla="*/ 415807 h 1157516"/>
              <a:gd name="connsiteX21" fmla="*/ 0 w 1989515"/>
              <a:gd name="connsiteY21" fmla="*/ 382092 h 1157516"/>
              <a:gd name="connsiteX22" fmla="*/ 22479 w 1989515"/>
              <a:gd name="connsiteY22" fmla="*/ 202284 h 1157516"/>
              <a:gd name="connsiteX23" fmla="*/ 44958 w 1989515"/>
              <a:gd name="connsiteY23" fmla="*/ 157332 h 1157516"/>
              <a:gd name="connsiteX24" fmla="*/ 179832 w 1989515"/>
              <a:gd name="connsiteY24" fmla="*/ 89904 h 1157516"/>
              <a:gd name="connsiteX25" fmla="*/ 213550 w 1989515"/>
              <a:gd name="connsiteY25" fmla="*/ 78666 h 1157516"/>
              <a:gd name="connsiteX26" fmla="*/ 292226 w 1989515"/>
              <a:gd name="connsiteY26" fmla="*/ 56190 h 1157516"/>
              <a:gd name="connsiteX27" fmla="*/ 494536 w 1989515"/>
              <a:gd name="connsiteY27" fmla="*/ 33714 h 1157516"/>
              <a:gd name="connsiteX28" fmla="*/ 584452 w 1989515"/>
              <a:gd name="connsiteY28" fmla="*/ 22476 h 1157516"/>
              <a:gd name="connsiteX29" fmla="*/ 629410 w 1989515"/>
              <a:gd name="connsiteY29" fmla="*/ 11238 h 1157516"/>
              <a:gd name="connsiteX30" fmla="*/ 764283 w 1989515"/>
              <a:gd name="connsiteY30" fmla="*/ 0 h 1157516"/>
              <a:gd name="connsiteX31" fmla="*/ 1236340 w 1989515"/>
              <a:gd name="connsiteY31" fmla="*/ 22476 h 1157516"/>
              <a:gd name="connsiteX32" fmla="*/ 1303777 w 1989515"/>
              <a:gd name="connsiteY32" fmla="*/ 33714 h 1157516"/>
              <a:gd name="connsiteX33" fmla="*/ 1494848 w 1989515"/>
              <a:gd name="connsiteY33" fmla="*/ 56190 h 1157516"/>
              <a:gd name="connsiteX34" fmla="*/ 1584764 w 1989515"/>
              <a:gd name="connsiteY34" fmla="*/ 78666 h 1157516"/>
              <a:gd name="connsiteX35" fmla="*/ 1629721 w 1989515"/>
              <a:gd name="connsiteY35" fmla="*/ 89904 h 1157516"/>
              <a:gd name="connsiteX36" fmla="*/ 1697158 w 1989515"/>
              <a:gd name="connsiteY36" fmla="*/ 112380 h 1157516"/>
              <a:gd name="connsiteX37" fmla="*/ 1730876 w 1989515"/>
              <a:gd name="connsiteY37" fmla="*/ 123618 h 1157516"/>
              <a:gd name="connsiteX38" fmla="*/ 1798313 w 1989515"/>
              <a:gd name="connsiteY38" fmla="*/ 157332 h 1157516"/>
              <a:gd name="connsiteX39" fmla="*/ 1832032 w 1989515"/>
              <a:gd name="connsiteY39" fmla="*/ 191046 h 1157516"/>
              <a:gd name="connsiteX40" fmla="*/ 1876989 w 1989515"/>
              <a:gd name="connsiteY40" fmla="*/ 224760 h 1157516"/>
              <a:gd name="connsiteX41" fmla="*/ 1921947 w 1989515"/>
              <a:gd name="connsiteY41" fmla="*/ 292188 h 1157516"/>
              <a:gd name="connsiteX42" fmla="*/ 1944426 w 1989515"/>
              <a:gd name="connsiteY42" fmla="*/ 325902 h 1157516"/>
              <a:gd name="connsiteX43" fmla="*/ 1978145 w 1989515"/>
              <a:gd name="connsiteY43" fmla="*/ 393330 h 1157516"/>
              <a:gd name="connsiteX44" fmla="*/ 1989384 w 1989515"/>
              <a:gd name="connsiteY44" fmla="*/ 427045 h 1157516"/>
              <a:gd name="connsiteX45" fmla="*/ 1910708 w 1989515"/>
              <a:gd name="connsiteY45" fmla="*/ 561901 h 1157516"/>
              <a:gd name="connsiteX46" fmla="*/ 1876989 w 1989515"/>
              <a:gd name="connsiteY46" fmla="*/ 584377 h 1157516"/>
              <a:gd name="connsiteX47" fmla="*/ 1843271 w 1989515"/>
              <a:gd name="connsiteY47" fmla="*/ 595615 h 1157516"/>
              <a:gd name="connsiteX48" fmla="*/ 1775834 w 1989515"/>
              <a:gd name="connsiteY48" fmla="*/ 629329 h 1157516"/>
              <a:gd name="connsiteX49" fmla="*/ 1730876 w 1989515"/>
              <a:gd name="connsiteY49" fmla="*/ 640567 h 1157516"/>
              <a:gd name="connsiteX50" fmla="*/ 1697158 w 1989515"/>
              <a:gd name="connsiteY50" fmla="*/ 651805 h 1157516"/>
              <a:gd name="connsiteX51" fmla="*/ 1584764 w 1989515"/>
              <a:gd name="connsiteY51" fmla="*/ 674281 h 1157516"/>
              <a:gd name="connsiteX52" fmla="*/ 854199 w 1989515"/>
              <a:gd name="connsiteY52" fmla="*/ 696757 h 1157516"/>
              <a:gd name="connsiteX53" fmla="*/ 798002 w 1989515"/>
              <a:gd name="connsiteY53" fmla="*/ 685519 h 1157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989515" h="1157516">
                <a:moveTo>
                  <a:pt x="134874" y="1157516"/>
                </a:moveTo>
                <a:cubicBezTo>
                  <a:pt x="153606" y="1142532"/>
                  <a:pt x="171880" y="1126956"/>
                  <a:pt x="191071" y="1112564"/>
                </a:cubicBezTo>
                <a:cubicBezTo>
                  <a:pt x="201877" y="1104460"/>
                  <a:pt x="216141" y="1100464"/>
                  <a:pt x="224789" y="1090088"/>
                </a:cubicBezTo>
                <a:cubicBezTo>
                  <a:pt x="278207" y="1025993"/>
                  <a:pt x="213242" y="1056475"/>
                  <a:pt x="280987" y="1033897"/>
                </a:cubicBezTo>
                <a:cubicBezTo>
                  <a:pt x="390615" y="960821"/>
                  <a:pt x="222949" y="1077987"/>
                  <a:pt x="348423" y="966469"/>
                </a:cubicBezTo>
                <a:cubicBezTo>
                  <a:pt x="368616" y="948522"/>
                  <a:pt x="396756" y="940619"/>
                  <a:pt x="415860" y="921517"/>
                </a:cubicBezTo>
                <a:cubicBezTo>
                  <a:pt x="427099" y="910279"/>
                  <a:pt x="437367" y="897977"/>
                  <a:pt x="449578" y="887803"/>
                </a:cubicBezTo>
                <a:cubicBezTo>
                  <a:pt x="459956" y="879156"/>
                  <a:pt x="472305" y="873178"/>
                  <a:pt x="483297" y="865327"/>
                </a:cubicBezTo>
                <a:cubicBezTo>
                  <a:pt x="498540" y="854440"/>
                  <a:pt x="514032" y="843802"/>
                  <a:pt x="528255" y="831613"/>
                </a:cubicBezTo>
                <a:cubicBezTo>
                  <a:pt x="540323" y="821270"/>
                  <a:pt x="549427" y="807656"/>
                  <a:pt x="561973" y="797899"/>
                </a:cubicBezTo>
                <a:cubicBezTo>
                  <a:pt x="583299" y="781315"/>
                  <a:pt x="606931" y="767931"/>
                  <a:pt x="629410" y="752947"/>
                </a:cubicBezTo>
                <a:lnTo>
                  <a:pt x="663128" y="730471"/>
                </a:lnTo>
                <a:lnTo>
                  <a:pt x="696847" y="707995"/>
                </a:lnTo>
                <a:cubicBezTo>
                  <a:pt x="704340" y="696757"/>
                  <a:pt x="732312" y="677991"/>
                  <a:pt x="719325" y="674281"/>
                </a:cubicBezTo>
                <a:cubicBezTo>
                  <a:pt x="686704" y="664962"/>
                  <a:pt x="652096" y="685519"/>
                  <a:pt x="618170" y="685519"/>
                </a:cubicBezTo>
                <a:cubicBezTo>
                  <a:pt x="522897" y="685519"/>
                  <a:pt x="372287" y="671587"/>
                  <a:pt x="269747" y="663043"/>
                </a:cubicBezTo>
                <a:cubicBezTo>
                  <a:pt x="247268" y="655551"/>
                  <a:pt x="222026" y="653709"/>
                  <a:pt x="202310" y="640567"/>
                </a:cubicBezTo>
                <a:cubicBezTo>
                  <a:pt x="125016" y="589044"/>
                  <a:pt x="160503" y="604157"/>
                  <a:pt x="101155" y="584377"/>
                </a:cubicBezTo>
                <a:cubicBezTo>
                  <a:pt x="97409" y="573139"/>
                  <a:pt x="96487" y="560519"/>
                  <a:pt x="89916" y="550663"/>
                </a:cubicBezTo>
                <a:cubicBezTo>
                  <a:pt x="54626" y="497734"/>
                  <a:pt x="58234" y="538386"/>
                  <a:pt x="33719" y="483235"/>
                </a:cubicBezTo>
                <a:cubicBezTo>
                  <a:pt x="24096" y="461585"/>
                  <a:pt x="18733" y="438283"/>
                  <a:pt x="11240" y="415807"/>
                </a:cubicBezTo>
                <a:lnTo>
                  <a:pt x="0" y="382092"/>
                </a:lnTo>
                <a:cubicBezTo>
                  <a:pt x="5271" y="313585"/>
                  <a:pt x="-2538" y="260651"/>
                  <a:pt x="22479" y="202284"/>
                </a:cubicBezTo>
                <a:cubicBezTo>
                  <a:pt x="29079" y="186886"/>
                  <a:pt x="33111" y="169177"/>
                  <a:pt x="44958" y="157332"/>
                </a:cubicBezTo>
                <a:cubicBezTo>
                  <a:pt x="88535" y="113761"/>
                  <a:pt x="124986" y="108184"/>
                  <a:pt x="179832" y="89904"/>
                </a:cubicBezTo>
                <a:lnTo>
                  <a:pt x="213550" y="78666"/>
                </a:lnTo>
                <a:cubicBezTo>
                  <a:pt x="242440" y="69037"/>
                  <a:pt x="261177" y="61835"/>
                  <a:pt x="292226" y="56190"/>
                </a:cubicBezTo>
                <a:cubicBezTo>
                  <a:pt x="368986" y="42235"/>
                  <a:pt x="411502" y="42453"/>
                  <a:pt x="494536" y="33714"/>
                </a:cubicBezTo>
                <a:cubicBezTo>
                  <a:pt x="524575" y="30552"/>
                  <a:pt x="554658" y="27441"/>
                  <a:pt x="584452" y="22476"/>
                </a:cubicBezTo>
                <a:cubicBezTo>
                  <a:pt x="599689" y="19937"/>
                  <a:pt x="614082" y="13154"/>
                  <a:pt x="629410" y="11238"/>
                </a:cubicBezTo>
                <a:cubicBezTo>
                  <a:pt x="674175" y="5643"/>
                  <a:pt x="719325" y="3746"/>
                  <a:pt x="764283" y="0"/>
                </a:cubicBezTo>
                <a:cubicBezTo>
                  <a:pt x="912260" y="5102"/>
                  <a:pt x="1083737" y="6415"/>
                  <a:pt x="1236340" y="22476"/>
                </a:cubicBezTo>
                <a:cubicBezTo>
                  <a:pt x="1259004" y="24861"/>
                  <a:pt x="1281144" y="31052"/>
                  <a:pt x="1303777" y="33714"/>
                </a:cubicBezTo>
                <a:cubicBezTo>
                  <a:pt x="1393730" y="44295"/>
                  <a:pt x="1417640" y="39648"/>
                  <a:pt x="1494848" y="56190"/>
                </a:cubicBezTo>
                <a:cubicBezTo>
                  <a:pt x="1525057" y="62662"/>
                  <a:pt x="1554792" y="71174"/>
                  <a:pt x="1584764" y="78666"/>
                </a:cubicBezTo>
                <a:cubicBezTo>
                  <a:pt x="1599750" y="82412"/>
                  <a:pt x="1615067" y="85020"/>
                  <a:pt x="1629721" y="89904"/>
                </a:cubicBezTo>
                <a:lnTo>
                  <a:pt x="1697158" y="112380"/>
                </a:lnTo>
                <a:cubicBezTo>
                  <a:pt x="1708397" y="116126"/>
                  <a:pt x="1721018" y="117047"/>
                  <a:pt x="1730876" y="123618"/>
                </a:cubicBezTo>
                <a:cubicBezTo>
                  <a:pt x="1774453" y="152665"/>
                  <a:pt x="1751780" y="141823"/>
                  <a:pt x="1798313" y="157332"/>
                </a:cubicBezTo>
                <a:cubicBezTo>
                  <a:pt x="1809553" y="168570"/>
                  <a:pt x="1819964" y="180703"/>
                  <a:pt x="1832032" y="191046"/>
                </a:cubicBezTo>
                <a:cubicBezTo>
                  <a:pt x="1846255" y="203235"/>
                  <a:pt x="1864544" y="210761"/>
                  <a:pt x="1876989" y="224760"/>
                </a:cubicBezTo>
                <a:cubicBezTo>
                  <a:pt x="1894937" y="244949"/>
                  <a:pt x="1906961" y="269712"/>
                  <a:pt x="1921947" y="292188"/>
                </a:cubicBezTo>
                <a:cubicBezTo>
                  <a:pt x="1929440" y="303426"/>
                  <a:pt x="1940154" y="313088"/>
                  <a:pt x="1944426" y="325902"/>
                </a:cubicBezTo>
                <a:cubicBezTo>
                  <a:pt x="1959938" y="372430"/>
                  <a:pt x="1949094" y="349760"/>
                  <a:pt x="1978145" y="393330"/>
                </a:cubicBezTo>
                <a:cubicBezTo>
                  <a:pt x="1981891" y="404568"/>
                  <a:pt x="1990692" y="415271"/>
                  <a:pt x="1989384" y="427045"/>
                </a:cubicBezTo>
                <a:cubicBezTo>
                  <a:pt x="1983506" y="479938"/>
                  <a:pt x="1950411" y="528819"/>
                  <a:pt x="1910708" y="561901"/>
                </a:cubicBezTo>
                <a:cubicBezTo>
                  <a:pt x="1900330" y="570548"/>
                  <a:pt x="1889071" y="578337"/>
                  <a:pt x="1876989" y="584377"/>
                </a:cubicBezTo>
                <a:cubicBezTo>
                  <a:pt x="1866392" y="589675"/>
                  <a:pt x="1853868" y="590317"/>
                  <a:pt x="1843271" y="595615"/>
                </a:cubicBezTo>
                <a:cubicBezTo>
                  <a:pt x="1777592" y="628451"/>
                  <a:pt x="1841754" y="610497"/>
                  <a:pt x="1775834" y="629329"/>
                </a:cubicBezTo>
                <a:cubicBezTo>
                  <a:pt x="1760981" y="633572"/>
                  <a:pt x="1745729" y="636324"/>
                  <a:pt x="1730876" y="640567"/>
                </a:cubicBezTo>
                <a:cubicBezTo>
                  <a:pt x="1719485" y="643821"/>
                  <a:pt x="1708702" y="649141"/>
                  <a:pt x="1697158" y="651805"/>
                </a:cubicBezTo>
                <a:cubicBezTo>
                  <a:pt x="1659930" y="660395"/>
                  <a:pt x="1622858" y="671351"/>
                  <a:pt x="1584764" y="674281"/>
                </a:cubicBezTo>
                <a:cubicBezTo>
                  <a:pt x="1244371" y="700462"/>
                  <a:pt x="1487490" y="684580"/>
                  <a:pt x="854199" y="696757"/>
                </a:cubicBezTo>
                <a:lnTo>
                  <a:pt x="798002" y="685519"/>
                </a:lnTo>
              </a:path>
            </a:pathLst>
          </a:custGeom>
          <a:ln w="38100" cmpd="sng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979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623271" y="2101939"/>
            <a:ext cx="3845464" cy="47560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2)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startsidan</a:t>
            </a:r>
            <a:r>
              <a:rPr lang="en-US" dirty="0"/>
              <a:t>                  </a:t>
            </a:r>
          </a:p>
          <a:p>
            <a:pPr marL="0" indent="0">
              <a:buNone/>
            </a:pPr>
            <a:r>
              <a:rPr lang="en-US" dirty="0" err="1"/>
              <a:t>kan</a:t>
            </a:r>
            <a:r>
              <a:rPr lang="en-US" dirty="0"/>
              <a:t> du </a:t>
            </a:r>
            <a:r>
              <a:rPr lang="en-US" dirty="0" err="1"/>
              <a:t>också</a:t>
            </a:r>
            <a:r>
              <a:rPr lang="en-US" dirty="0"/>
              <a:t> </a:t>
            </a:r>
            <a:r>
              <a:rPr lang="en-US" dirty="0" err="1"/>
              <a:t>klicka</a:t>
            </a:r>
            <a:r>
              <a:rPr lang="en-US" dirty="0"/>
              <a:t> </a:t>
            </a:r>
            <a:r>
              <a:rPr lang="en-US" dirty="0" err="1"/>
              <a:t>på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Då</a:t>
            </a:r>
            <a:r>
              <a:rPr lang="en-US" dirty="0"/>
              <a:t> </a:t>
            </a:r>
            <a:r>
              <a:rPr lang="en-US" dirty="0" err="1"/>
              <a:t>kommer</a:t>
            </a:r>
            <a:r>
              <a:rPr lang="en-US" dirty="0"/>
              <a:t> du till en </a:t>
            </a:r>
            <a:r>
              <a:rPr lang="en-US" dirty="0" err="1"/>
              <a:t>sida</a:t>
            </a:r>
            <a:r>
              <a:rPr lang="en-US" dirty="0"/>
              <a:t> med </a:t>
            </a:r>
            <a:r>
              <a:rPr lang="en-US" b="1" dirty="0" err="1"/>
              <a:t>symboler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Varje</a:t>
            </a:r>
            <a:r>
              <a:rPr lang="en-US" dirty="0"/>
              <a:t> symbol </a:t>
            </a:r>
            <a:r>
              <a:rPr lang="en-US" dirty="0" err="1"/>
              <a:t>är</a:t>
            </a:r>
            <a:r>
              <a:rPr lang="en-US" dirty="0"/>
              <a:t> </a:t>
            </a:r>
            <a:r>
              <a:rPr lang="en-US" dirty="0" err="1"/>
              <a:t>ett</a:t>
            </a:r>
            <a:r>
              <a:rPr lang="en-US" dirty="0"/>
              <a:t> </a:t>
            </a:r>
            <a:r>
              <a:rPr lang="en-US" dirty="0" err="1"/>
              <a:t>ämne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du </a:t>
            </a:r>
            <a:r>
              <a:rPr lang="en-US" dirty="0" err="1"/>
              <a:t>kan</a:t>
            </a:r>
            <a:r>
              <a:rPr lang="en-US" dirty="0"/>
              <a:t> </a:t>
            </a:r>
            <a:r>
              <a:rPr lang="en-US" dirty="0" err="1"/>
              <a:t>klicka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3270" y="442002"/>
            <a:ext cx="10135510" cy="1037741"/>
          </a:xfrm>
        </p:spPr>
        <p:txBody>
          <a:bodyPr>
            <a:normAutofit/>
          </a:bodyPr>
          <a:lstStyle/>
          <a:p>
            <a:r>
              <a:rPr lang="en-US" sz="3200" dirty="0" err="1"/>
              <a:t>Sök</a:t>
            </a:r>
            <a:r>
              <a:rPr lang="en-US" sz="3200" dirty="0"/>
              <a:t> </a:t>
            </a:r>
            <a:r>
              <a:rPr lang="en-US" sz="3200" dirty="0" err="1"/>
              <a:t>efter</a:t>
            </a:r>
            <a:r>
              <a:rPr lang="en-US" sz="3200" dirty="0"/>
              <a:t> </a:t>
            </a:r>
            <a:r>
              <a:rPr lang="en-US" sz="3200" dirty="0" err="1"/>
              <a:t>siffror</a:t>
            </a:r>
            <a:r>
              <a:rPr lang="en-US" sz="3200" dirty="0"/>
              <a:t> </a:t>
            </a:r>
            <a:r>
              <a:rPr lang="en-US" sz="3200" dirty="0" err="1"/>
              <a:t>på</a:t>
            </a:r>
            <a:r>
              <a:rPr lang="en-US" sz="3200" dirty="0"/>
              <a:t> </a:t>
            </a:r>
            <a:br>
              <a:rPr lang="en-US" sz="3200" dirty="0"/>
            </a:br>
            <a:r>
              <a:rPr lang="en-US" sz="2400" dirty="0" err="1"/>
              <a:t>www.asub.ax</a:t>
            </a:r>
            <a:r>
              <a:rPr lang="en-US" sz="2400" dirty="0"/>
              <a:t>/</a:t>
            </a:r>
            <a:r>
              <a:rPr lang="en-US" sz="2400" dirty="0" err="1"/>
              <a:t>sv</a:t>
            </a:r>
            <a:r>
              <a:rPr lang="en-US" sz="2400" dirty="0"/>
              <a:t>/</a:t>
            </a:r>
            <a:r>
              <a:rPr lang="en-US" sz="2400" dirty="0" err="1"/>
              <a:t>statistik</a:t>
            </a:r>
            <a:endParaRPr lang="en-US" sz="2400" b="0" dirty="0"/>
          </a:p>
        </p:txBody>
      </p:sp>
      <p:sp>
        <p:nvSpPr>
          <p:cNvPr id="12" name="TextBox 11"/>
          <p:cNvSpPr txBox="1"/>
          <p:nvPr/>
        </p:nvSpPr>
        <p:spPr>
          <a:xfrm>
            <a:off x="4705821" y="4851324"/>
            <a:ext cx="2437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LÖN PER MÅNAD </a:t>
            </a:r>
            <a:r>
              <a:rPr lang="en-US" i="1" dirty="0" err="1"/>
              <a:t>är</a:t>
            </a:r>
            <a:r>
              <a:rPr lang="en-US" i="1" dirty="0"/>
              <a:t> en del </a:t>
            </a:r>
            <a:r>
              <a:rPr lang="en-US" i="1" dirty="0" err="1"/>
              <a:t>av</a:t>
            </a:r>
            <a:r>
              <a:rPr lang="en-US" i="1" dirty="0"/>
              <a:t> </a:t>
            </a:r>
            <a:r>
              <a:rPr lang="en-US" i="1" dirty="0" err="1"/>
              <a:t>ämnet</a:t>
            </a:r>
            <a:r>
              <a:rPr lang="en-US" i="1" dirty="0"/>
              <a:t> </a:t>
            </a:r>
            <a:r>
              <a:rPr lang="en-US" b="1" i="1" dirty="0" err="1"/>
              <a:t>Löner</a:t>
            </a:r>
            <a:endParaRPr lang="en-US" b="1" i="1" dirty="0"/>
          </a:p>
        </p:txBody>
      </p:sp>
      <p:sp>
        <p:nvSpPr>
          <p:cNvPr id="26" name="TextBox 25"/>
          <p:cNvSpPr txBox="1"/>
          <p:nvPr/>
        </p:nvSpPr>
        <p:spPr>
          <a:xfrm>
            <a:off x="7586734" y="5392861"/>
            <a:ext cx="2399005" cy="6639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i="1" dirty="0"/>
              <a:t>GRUNDSKOLA</a:t>
            </a:r>
            <a:r>
              <a:rPr lang="en-US" i="1" dirty="0"/>
              <a:t> </a:t>
            </a:r>
            <a:r>
              <a:rPr lang="en-US" i="1" dirty="0" err="1"/>
              <a:t>är</a:t>
            </a:r>
            <a:r>
              <a:rPr lang="en-US" i="1" dirty="0"/>
              <a:t> en del </a:t>
            </a:r>
            <a:r>
              <a:rPr lang="en-US" i="1" dirty="0" err="1"/>
              <a:t>av</a:t>
            </a:r>
            <a:r>
              <a:rPr lang="en-US" i="1" dirty="0"/>
              <a:t> </a:t>
            </a:r>
            <a:r>
              <a:rPr lang="en-US" i="1" dirty="0" err="1"/>
              <a:t>ämnet</a:t>
            </a:r>
            <a:r>
              <a:rPr lang="en-US" i="1" dirty="0"/>
              <a:t> </a:t>
            </a:r>
            <a:r>
              <a:rPr lang="en-US" b="1" i="1" dirty="0" err="1"/>
              <a:t>Utbildning</a:t>
            </a:r>
            <a:endParaRPr lang="en-US" b="1" i="1" dirty="0"/>
          </a:p>
        </p:txBody>
      </p:sp>
      <p:grpSp>
        <p:nvGrpSpPr>
          <p:cNvPr id="21" name="Group 20"/>
          <p:cNvGrpSpPr/>
          <p:nvPr/>
        </p:nvGrpSpPr>
        <p:grpSpPr>
          <a:xfrm>
            <a:off x="3970064" y="2514542"/>
            <a:ext cx="1275918" cy="460628"/>
            <a:chOff x="188157" y="3173209"/>
            <a:chExt cx="1052338" cy="401299"/>
          </a:xfrm>
        </p:grpSpPr>
        <p:sp>
          <p:nvSpPr>
            <p:cNvPr id="22" name="Rectangle 21"/>
            <p:cNvSpPr/>
            <p:nvPr/>
          </p:nvSpPr>
          <p:spPr>
            <a:xfrm>
              <a:off x="188157" y="3186486"/>
              <a:ext cx="1052338" cy="388022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09876" y="3173209"/>
              <a:ext cx="911220" cy="348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solidFill>
                    <a:schemeClr val="bg1"/>
                  </a:solidFill>
                </a:rPr>
                <a:t>Statistik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5" name="Freeform 4"/>
          <p:cNvSpPr/>
          <p:nvPr/>
        </p:nvSpPr>
        <p:spPr>
          <a:xfrm>
            <a:off x="1422939" y="4091871"/>
            <a:ext cx="1399419" cy="35275"/>
          </a:xfrm>
          <a:custGeom>
            <a:avLst/>
            <a:gdLst>
              <a:gd name="connsiteX0" fmla="*/ 0 w 1399419"/>
              <a:gd name="connsiteY0" fmla="*/ 35275 h 35275"/>
              <a:gd name="connsiteX1" fmla="*/ 58799 w 1399419"/>
              <a:gd name="connsiteY1" fmla="*/ 23517 h 35275"/>
              <a:gd name="connsiteX2" fmla="*/ 199917 w 1399419"/>
              <a:gd name="connsiteY2" fmla="*/ 0 h 35275"/>
              <a:gd name="connsiteX3" fmla="*/ 505673 w 1399419"/>
              <a:gd name="connsiteY3" fmla="*/ 11759 h 35275"/>
              <a:gd name="connsiteX4" fmla="*/ 1399419 w 1399419"/>
              <a:gd name="connsiteY4" fmla="*/ 0 h 35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9419" h="35275">
                <a:moveTo>
                  <a:pt x="0" y="35275"/>
                </a:moveTo>
                <a:cubicBezTo>
                  <a:pt x="19600" y="31356"/>
                  <a:pt x="39115" y="26990"/>
                  <a:pt x="58799" y="23517"/>
                </a:cubicBezTo>
                <a:lnTo>
                  <a:pt x="199917" y="0"/>
                </a:lnTo>
                <a:cubicBezTo>
                  <a:pt x="301836" y="3920"/>
                  <a:pt x="403679" y="11759"/>
                  <a:pt x="505673" y="11759"/>
                </a:cubicBezTo>
                <a:cubicBezTo>
                  <a:pt x="803614" y="11759"/>
                  <a:pt x="1101478" y="0"/>
                  <a:pt x="1399419" y="0"/>
                </a:cubicBezTo>
              </a:path>
            </a:pathLst>
          </a:custGeom>
          <a:ln w="38100" cmpd="sng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Elev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81070" y="3956885"/>
            <a:ext cx="2329088" cy="3144523"/>
          </a:xfrm>
          <a:prstGeom prst="rect">
            <a:avLst/>
          </a:prstGeom>
        </p:spPr>
      </p:pic>
      <p:pic>
        <p:nvPicPr>
          <p:cNvPr id="8" name="Bildobjekt 7" descr="En bild som visar inomhus, skärmbild&#10;&#10;Automatiskt genererad beskrivning">
            <a:extLst>
              <a:ext uri="{FF2B5EF4-FFF2-40B4-BE49-F238E27FC236}">
                <a16:creationId xmlns:a16="http://schemas.microsoft.com/office/drawing/2014/main" id="{07ED8F21-9C34-2A19-3610-071936E4C0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4467" y="577756"/>
            <a:ext cx="5253602" cy="3514115"/>
          </a:xfrm>
          <a:prstGeom prst="rect">
            <a:avLst/>
          </a:prstGeom>
        </p:spPr>
      </p:pic>
      <p:sp>
        <p:nvSpPr>
          <p:cNvPr id="20" name="Freeform 19"/>
          <p:cNvSpPr/>
          <p:nvPr/>
        </p:nvSpPr>
        <p:spPr>
          <a:xfrm>
            <a:off x="5494467" y="726416"/>
            <a:ext cx="860633" cy="468911"/>
          </a:xfrm>
          <a:custGeom>
            <a:avLst/>
            <a:gdLst>
              <a:gd name="connsiteX0" fmla="*/ 960183 w 1056363"/>
              <a:gd name="connsiteY0" fmla="*/ 247833 h 557624"/>
              <a:gd name="connsiteX1" fmla="*/ 944696 w 1056363"/>
              <a:gd name="connsiteY1" fmla="*/ 170385 h 557624"/>
              <a:gd name="connsiteX2" fmla="*/ 913723 w 1056363"/>
              <a:gd name="connsiteY2" fmla="*/ 123916 h 557624"/>
              <a:gd name="connsiteX3" fmla="*/ 758854 w 1056363"/>
              <a:gd name="connsiteY3" fmla="*/ 46468 h 557624"/>
              <a:gd name="connsiteX4" fmla="*/ 681420 w 1056363"/>
              <a:gd name="connsiteY4" fmla="*/ 30979 h 557624"/>
              <a:gd name="connsiteX5" fmla="*/ 619473 w 1056363"/>
              <a:gd name="connsiteY5" fmla="*/ 15489 h 557624"/>
              <a:gd name="connsiteX6" fmla="*/ 511065 w 1056363"/>
              <a:gd name="connsiteY6" fmla="*/ 0 h 557624"/>
              <a:gd name="connsiteX7" fmla="*/ 294250 w 1056363"/>
              <a:gd name="connsiteY7" fmla="*/ 15489 h 557624"/>
              <a:gd name="connsiteX8" fmla="*/ 201329 w 1056363"/>
              <a:gd name="connsiteY8" fmla="*/ 46468 h 557624"/>
              <a:gd name="connsiteX9" fmla="*/ 154868 w 1056363"/>
              <a:gd name="connsiteY9" fmla="*/ 77447 h 557624"/>
              <a:gd name="connsiteX10" fmla="*/ 77434 w 1056363"/>
              <a:gd name="connsiteY10" fmla="*/ 139406 h 557624"/>
              <a:gd name="connsiteX11" fmla="*/ 0 w 1056363"/>
              <a:gd name="connsiteY11" fmla="*/ 278812 h 557624"/>
              <a:gd name="connsiteX12" fmla="*/ 61947 w 1056363"/>
              <a:gd name="connsiteY12" fmla="*/ 418218 h 557624"/>
              <a:gd name="connsiteX13" fmla="*/ 108408 w 1056363"/>
              <a:gd name="connsiteY13" fmla="*/ 464686 h 557624"/>
              <a:gd name="connsiteX14" fmla="*/ 154868 w 1056363"/>
              <a:gd name="connsiteY14" fmla="*/ 480176 h 557624"/>
              <a:gd name="connsiteX15" fmla="*/ 201329 w 1056363"/>
              <a:gd name="connsiteY15" fmla="*/ 511155 h 557624"/>
              <a:gd name="connsiteX16" fmla="*/ 247789 w 1056363"/>
              <a:gd name="connsiteY16" fmla="*/ 526645 h 557624"/>
              <a:gd name="connsiteX17" fmla="*/ 371684 w 1056363"/>
              <a:gd name="connsiteY17" fmla="*/ 557624 h 557624"/>
              <a:gd name="connsiteX18" fmla="*/ 634960 w 1056363"/>
              <a:gd name="connsiteY18" fmla="*/ 542134 h 557624"/>
              <a:gd name="connsiteX19" fmla="*/ 789828 w 1056363"/>
              <a:gd name="connsiteY19" fmla="*/ 495665 h 557624"/>
              <a:gd name="connsiteX20" fmla="*/ 898236 w 1056363"/>
              <a:gd name="connsiteY20" fmla="*/ 464686 h 557624"/>
              <a:gd name="connsiteX21" fmla="*/ 944696 w 1056363"/>
              <a:gd name="connsiteY21" fmla="*/ 449197 h 557624"/>
              <a:gd name="connsiteX22" fmla="*/ 1037617 w 1056363"/>
              <a:gd name="connsiteY22" fmla="*/ 387239 h 557624"/>
              <a:gd name="connsiteX23" fmla="*/ 1037617 w 1056363"/>
              <a:gd name="connsiteY23" fmla="*/ 340770 h 557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056363" h="557624">
                <a:moveTo>
                  <a:pt x="960183" y="247833"/>
                </a:moveTo>
                <a:cubicBezTo>
                  <a:pt x="955021" y="222017"/>
                  <a:pt x="953939" y="195036"/>
                  <a:pt x="944696" y="170385"/>
                </a:cubicBezTo>
                <a:cubicBezTo>
                  <a:pt x="938161" y="152955"/>
                  <a:pt x="927731" y="136175"/>
                  <a:pt x="913723" y="123916"/>
                </a:cubicBezTo>
                <a:cubicBezTo>
                  <a:pt x="845701" y="64386"/>
                  <a:pt x="832556" y="62849"/>
                  <a:pt x="758854" y="46468"/>
                </a:cubicBezTo>
                <a:cubicBezTo>
                  <a:pt x="733158" y="40757"/>
                  <a:pt x="707116" y="36690"/>
                  <a:pt x="681420" y="30979"/>
                </a:cubicBezTo>
                <a:cubicBezTo>
                  <a:pt x="660642" y="26361"/>
                  <a:pt x="640414" y="19297"/>
                  <a:pt x="619473" y="15489"/>
                </a:cubicBezTo>
                <a:cubicBezTo>
                  <a:pt x="583559" y="8958"/>
                  <a:pt x="547201" y="5163"/>
                  <a:pt x="511065" y="0"/>
                </a:cubicBezTo>
                <a:cubicBezTo>
                  <a:pt x="438793" y="5163"/>
                  <a:pt x="365904" y="4739"/>
                  <a:pt x="294250" y="15489"/>
                </a:cubicBezTo>
                <a:cubicBezTo>
                  <a:pt x="261962" y="20333"/>
                  <a:pt x="201329" y="46468"/>
                  <a:pt x="201329" y="46468"/>
                </a:cubicBezTo>
                <a:cubicBezTo>
                  <a:pt x="185842" y="56794"/>
                  <a:pt x="169402" y="65818"/>
                  <a:pt x="154868" y="77447"/>
                </a:cubicBezTo>
                <a:cubicBezTo>
                  <a:pt x="44532" y="165733"/>
                  <a:pt x="220434" y="44057"/>
                  <a:pt x="77434" y="139406"/>
                </a:cubicBezTo>
                <a:cubicBezTo>
                  <a:pt x="6431" y="245929"/>
                  <a:pt x="27258" y="197023"/>
                  <a:pt x="0" y="278812"/>
                </a:cubicBezTo>
                <a:cubicBezTo>
                  <a:pt x="22507" y="346344"/>
                  <a:pt x="21045" y="369127"/>
                  <a:pt x="61947" y="418218"/>
                </a:cubicBezTo>
                <a:cubicBezTo>
                  <a:pt x="75968" y="435046"/>
                  <a:pt x="90184" y="452535"/>
                  <a:pt x="108408" y="464686"/>
                </a:cubicBezTo>
                <a:cubicBezTo>
                  <a:pt x="121990" y="473742"/>
                  <a:pt x="140267" y="472874"/>
                  <a:pt x="154868" y="480176"/>
                </a:cubicBezTo>
                <a:cubicBezTo>
                  <a:pt x="171516" y="488502"/>
                  <a:pt x="184681" y="502829"/>
                  <a:pt x="201329" y="511155"/>
                </a:cubicBezTo>
                <a:cubicBezTo>
                  <a:pt x="215930" y="518457"/>
                  <a:pt x="232040" y="522349"/>
                  <a:pt x="247789" y="526645"/>
                </a:cubicBezTo>
                <a:cubicBezTo>
                  <a:pt x="288858" y="537848"/>
                  <a:pt x="371684" y="557624"/>
                  <a:pt x="371684" y="557624"/>
                </a:cubicBezTo>
                <a:cubicBezTo>
                  <a:pt x="459443" y="552461"/>
                  <a:pt x="547446" y="550470"/>
                  <a:pt x="634960" y="542134"/>
                </a:cubicBezTo>
                <a:cubicBezTo>
                  <a:pt x="667733" y="539012"/>
                  <a:pt x="770054" y="502258"/>
                  <a:pt x="789828" y="495665"/>
                </a:cubicBezTo>
                <a:cubicBezTo>
                  <a:pt x="901195" y="458536"/>
                  <a:pt x="762150" y="503574"/>
                  <a:pt x="898236" y="464686"/>
                </a:cubicBezTo>
                <a:cubicBezTo>
                  <a:pt x="913932" y="460201"/>
                  <a:pt x="929209" y="454360"/>
                  <a:pt x="944696" y="449197"/>
                </a:cubicBezTo>
                <a:cubicBezTo>
                  <a:pt x="975670" y="428544"/>
                  <a:pt x="1025846" y="422557"/>
                  <a:pt x="1037617" y="387239"/>
                </a:cubicBezTo>
                <a:cubicBezTo>
                  <a:pt x="1054736" y="335872"/>
                  <a:pt x="1069431" y="340770"/>
                  <a:pt x="1037617" y="340770"/>
                </a:cubicBezTo>
              </a:path>
            </a:pathLst>
          </a:custGeom>
          <a:ln w="38100" cmpd="sng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 rot="4942958" flipH="1">
            <a:off x="5349042" y="3328983"/>
            <a:ext cx="1571467" cy="1196019"/>
          </a:xfrm>
          <a:custGeom>
            <a:avLst/>
            <a:gdLst>
              <a:gd name="connsiteX0" fmla="*/ 0 w 754287"/>
              <a:gd name="connsiteY0" fmla="*/ 541287 h 541287"/>
              <a:gd name="connsiteX1" fmla="*/ 58799 w 754287"/>
              <a:gd name="connsiteY1" fmla="*/ 517770 h 541287"/>
              <a:gd name="connsiteX2" fmla="*/ 94079 w 754287"/>
              <a:gd name="connsiteY2" fmla="*/ 494254 h 541287"/>
              <a:gd name="connsiteX3" fmla="*/ 129358 w 754287"/>
              <a:gd name="connsiteY3" fmla="*/ 482495 h 541287"/>
              <a:gd name="connsiteX4" fmla="*/ 258716 w 754287"/>
              <a:gd name="connsiteY4" fmla="*/ 411946 h 541287"/>
              <a:gd name="connsiteX5" fmla="*/ 293996 w 754287"/>
              <a:gd name="connsiteY5" fmla="*/ 376671 h 541287"/>
              <a:gd name="connsiteX6" fmla="*/ 329275 w 754287"/>
              <a:gd name="connsiteY6" fmla="*/ 353155 h 541287"/>
              <a:gd name="connsiteX7" fmla="*/ 376314 w 754287"/>
              <a:gd name="connsiteY7" fmla="*/ 317880 h 541287"/>
              <a:gd name="connsiteX8" fmla="*/ 411594 w 754287"/>
              <a:gd name="connsiteY8" fmla="*/ 282605 h 541287"/>
              <a:gd name="connsiteX9" fmla="*/ 482153 w 754287"/>
              <a:gd name="connsiteY9" fmla="*/ 235572 h 541287"/>
              <a:gd name="connsiteX10" fmla="*/ 517432 w 754287"/>
              <a:gd name="connsiteY10" fmla="*/ 212056 h 541287"/>
              <a:gd name="connsiteX11" fmla="*/ 587991 w 754287"/>
              <a:gd name="connsiteY11" fmla="*/ 153264 h 541287"/>
              <a:gd name="connsiteX12" fmla="*/ 623271 w 754287"/>
              <a:gd name="connsiteY12" fmla="*/ 141506 h 541287"/>
              <a:gd name="connsiteX13" fmla="*/ 646790 w 754287"/>
              <a:gd name="connsiteY13" fmla="*/ 106231 h 541287"/>
              <a:gd name="connsiteX14" fmla="*/ 717349 w 754287"/>
              <a:gd name="connsiteY14" fmla="*/ 59198 h 541287"/>
              <a:gd name="connsiteX15" fmla="*/ 729109 w 754287"/>
              <a:gd name="connsiteY15" fmla="*/ 23924 h 541287"/>
              <a:gd name="connsiteX16" fmla="*/ 658550 w 754287"/>
              <a:gd name="connsiteY16" fmla="*/ 35682 h 541287"/>
              <a:gd name="connsiteX17" fmla="*/ 670310 w 754287"/>
              <a:gd name="connsiteY17" fmla="*/ 35682 h 541287"/>
              <a:gd name="connsiteX18" fmla="*/ 705590 w 754287"/>
              <a:gd name="connsiteY18" fmla="*/ 23924 h 541287"/>
              <a:gd name="connsiteX19" fmla="*/ 740869 w 754287"/>
              <a:gd name="connsiteY19" fmla="*/ 407 h 541287"/>
              <a:gd name="connsiteX20" fmla="*/ 740869 w 754287"/>
              <a:gd name="connsiteY20" fmla="*/ 70957 h 541287"/>
              <a:gd name="connsiteX21" fmla="*/ 752629 w 754287"/>
              <a:gd name="connsiteY21" fmla="*/ 176781 h 541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54287" h="541287">
                <a:moveTo>
                  <a:pt x="0" y="541287"/>
                </a:moveTo>
                <a:cubicBezTo>
                  <a:pt x="19600" y="533448"/>
                  <a:pt x="39918" y="527209"/>
                  <a:pt x="58799" y="517770"/>
                </a:cubicBezTo>
                <a:cubicBezTo>
                  <a:pt x="71440" y="511450"/>
                  <a:pt x="81438" y="500574"/>
                  <a:pt x="94079" y="494254"/>
                </a:cubicBezTo>
                <a:cubicBezTo>
                  <a:pt x="105166" y="488711"/>
                  <a:pt x="118476" y="488430"/>
                  <a:pt x="129358" y="482495"/>
                </a:cubicBezTo>
                <a:cubicBezTo>
                  <a:pt x="273165" y="404065"/>
                  <a:pt x="175210" y="439778"/>
                  <a:pt x="258716" y="411946"/>
                </a:cubicBezTo>
                <a:cubicBezTo>
                  <a:pt x="270476" y="400188"/>
                  <a:pt x="281220" y="387316"/>
                  <a:pt x="293996" y="376671"/>
                </a:cubicBezTo>
                <a:cubicBezTo>
                  <a:pt x="304854" y="367624"/>
                  <a:pt x="317774" y="361369"/>
                  <a:pt x="329275" y="353155"/>
                </a:cubicBezTo>
                <a:cubicBezTo>
                  <a:pt x="345224" y="341764"/>
                  <a:pt x="361433" y="330634"/>
                  <a:pt x="376314" y="317880"/>
                </a:cubicBezTo>
                <a:cubicBezTo>
                  <a:pt x="388941" y="307058"/>
                  <a:pt x="398466" y="292814"/>
                  <a:pt x="411594" y="282605"/>
                </a:cubicBezTo>
                <a:cubicBezTo>
                  <a:pt x="433907" y="265253"/>
                  <a:pt x="458633" y="251250"/>
                  <a:pt x="482153" y="235572"/>
                </a:cubicBezTo>
                <a:cubicBezTo>
                  <a:pt x="493913" y="227733"/>
                  <a:pt x="507438" y="222049"/>
                  <a:pt x="517432" y="212056"/>
                </a:cubicBezTo>
                <a:cubicBezTo>
                  <a:pt x="543439" y="186053"/>
                  <a:pt x="555249" y="169633"/>
                  <a:pt x="587991" y="153264"/>
                </a:cubicBezTo>
                <a:cubicBezTo>
                  <a:pt x="599079" y="147721"/>
                  <a:pt x="611511" y="145425"/>
                  <a:pt x="623271" y="141506"/>
                </a:cubicBezTo>
                <a:cubicBezTo>
                  <a:pt x="631111" y="129748"/>
                  <a:pt x="636154" y="115536"/>
                  <a:pt x="646790" y="106231"/>
                </a:cubicBezTo>
                <a:cubicBezTo>
                  <a:pt x="668063" y="87619"/>
                  <a:pt x="717349" y="59198"/>
                  <a:pt x="717349" y="59198"/>
                </a:cubicBezTo>
                <a:cubicBezTo>
                  <a:pt x="721269" y="47440"/>
                  <a:pt x="740617" y="28526"/>
                  <a:pt x="729109" y="23924"/>
                </a:cubicBezTo>
                <a:cubicBezTo>
                  <a:pt x="706970" y="15070"/>
                  <a:pt x="682010" y="31417"/>
                  <a:pt x="658550" y="35682"/>
                </a:cubicBezTo>
                <a:cubicBezTo>
                  <a:pt x="509299" y="62814"/>
                  <a:pt x="660047" y="37962"/>
                  <a:pt x="670310" y="35682"/>
                </a:cubicBezTo>
                <a:cubicBezTo>
                  <a:pt x="682411" y="32993"/>
                  <a:pt x="693830" y="27843"/>
                  <a:pt x="705590" y="23924"/>
                </a:cubicBezTo>
                <a:cubicBezTo>
                  <a:pt x="717350" y="16085"/>
                  <a:pt x="727158" y="-3020"/>
                  <a:pt x="740869" y="407"/>
                </a:cubicBezTo>
                <a:cubicBezTo>
                  <a:pt x="769817" y="7643"/>
                  <a:pt x="743281" y="63721"/>
                  <a:pt x="740869" y="70957"/>
                </a:cubicBezTo>
                <a:cubicBezTo>
                  <a:pt x="755704" y="145121"/>
                  <a:pt x="752629" y="109763"/>
                  <a:pt x="752629" y="176781"/>
                </a:cubicBezTo>
              </a:path>
            </a:pathLst>
          </a:custGeom>
          <a:ln w="38100" cmpd="sng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10396148" y="2822693"/>
            <a:ext cx="1795852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i="1" dirty="0"/>
              <a:t>BARN</a:t>
            </a:r>
            <a:r>
              <a:rPr lang="en-US" i="1" dirty="0"/>
              <a:t> </a:t>
            </a:r>
            <a:r>
              <a:rPr lang="en-US" i="1" dirty="0" err="1"/>
              <a:t>är</a:t>
            </a:r>
            <a:r>
              <a:rPr lang="en-US" i="1" dirty="0"/>
              <a:t> en del </a:t>
            </a:r>
            <a:r>
              <a:rPr lang="en-US" i="1" dirty="0" err="1"/>
              <a:t>av</a:t>
            </a:r>
            <a:r>
              <a:rPr lang="en-US" i="1" dirty="0"/>
              <a:t> </a:t>
            </a:r>
            <a:r>
              <a:rPr lang="en-US" i="1" dirty="0" err="1"/>
              <a:t>ämnet</a:t>
            </a:r>
            <a:r>
              <a:rPr lang="en-US" i="1" dirty="0"/>
              <a:t>  </a:t>
            </a:r>
            <a:r>
              <a:rPr lang="en-US" b="1" i="1" dirty="0" err="1"/>
              <a:t>Befolkning</a:t>
            </a:r>
            <a:endParaRPr lang="en-US" b="1" i="1" dirty="0"/>
          </a:p>
        </p:txBody>
      </p:sp>
      <p:sp>
        <p:nvSpPr>
          <p:cNvPr id="7" name="Freeform 6"/>
          <p:cNvSpPr/>
          <p:nvPr/>
        </p:nvSpPr>
        <p:spPr>
          <a:xfrm>
            <a:off x="7648529" y="799234"/>
            <a:ext cx="3539660" cy="1632525"/>
          </a:xfrm>
          <a:custGeom>
            <a:avLst/>
            <a:gdLst>
              <a:gd name="connsiteX0" fmla="*/ 4295165 w 4295165"/>
              <a:gd name="connsiteY0" fmla="*/ 834836 h 834836"/>
              <a:gd name="connsiteX1" fmla="*/ 4248126 w 4295165"/>
              <a:gd name="connsiteY1" fmla="*/ 776044 h 834836"/>
              <a:gd name="connsiteX2" fmla="*/ 4212846 w 4295165"/>
              <a:gd name="connsiteY2" fmla="*/ 752528 h 834836"/>
              <a:gd name="connsiteX3" fmla="*/ 4189326 w 4295165"/>
              <a:gd name="connsiteY3" fmla="*/ 717253 h 834836"/>
              <a:gd name="connsiteX4" fmla="*/ 4154047 w 4295165"/>
              <a:gd name="connsiteY4" fmla="*/ 681978 h 834836"/>
              <a:gd name="connsiteX5" fmla="*/ 4130527 w 4295165"/>
              <a:gd name="connsiteY5" fmla="*/ 646704 h 834836"/>
              <a:gd name="connsiteX6" fmla="*/ 4059968 w 4295165"/>
              <a:gd name="connsiteY6" fmla="*/ 599671 h 834836"/>
              <a:gd name="connsiteX7" fmla="*/ 4024689 w 4295165"/>
              <a:gd name="connsiteY7" fmla="*/ 564396 h 834836"/>
              <a:gd name="connsiteX8" fmla="*/ 3989409 w 4295165"/>
              <a:gd name="connsiteY8" fmla="*/ 552638 h 834836"/>
              <a:gd name="connsiteX9" fmla="*/ 3954130 w 4295165"/>
              <a:gd name="connsiteY9" fmla="*/ 529121 h 834836"/>
              <a:gd name="connsiteX10" fmla="*/ 3918850 w 4295165"/>
              <a:gd name="connsiteY10" fmla="*/ 517363 h 834836"/>
              <a:gd name="connsiteX11" fmla="*/ 3848291 w 4295165"/>
              <a:gd name="connsiteY11" fmla="*/ 470330 h 834836"/>
              <a:gd name="connsiteX12" fmla="*/ 3765973 w 4295165"/>
              <a:gd name="connsiteY12" fmla="*/ 435055 h 834836"/>
              <a:gd name="connsiteX13" fmla="*/ 3660134 w 4295165"/>
              <a:gd name="connsiteY13" fmla="*/ 376264 h 834836"/>
              <a:gd name="connsiteX14" fmla="*/ 3554296 w 4295165"/>
              <a:gd name="connsiteY14" fmla="*/ 329231 h 834836"/>
              <a:gd name="connsiteX15" fmla="*/ 3471977 w 4295165"/>
              <a:gd name="connsiteY15" fmla="*/ 293956 h 834836"/>
              <a:gd name="connsiteX16" fmla="*/ 3389658 w 4295165"/>
              <a:gd name="connsiteY16" fmla="*/ 258681 h 834836"/>
              <a:gd name="connsiteX17" fmla="*/ 3342619 w 4295165"/>
              <a:gd name="connsiteY17" fmla="*/ 235165 h 834836"/>
              <a:gd name="connsiteX18" fmla="*/ 3272060 w 4295165"/>
              <a:gd name="connsiteY18" fmla="*/ 211648 h 834836"/>
              <a:gd name="connsiteX19" fmla="*/ 3236780 w 4295165"/>
              <a:gd name="connsiteY19" fmla="*/ 199890 h 834836"/>
              <a:gd name="connsiteX20" fmla="*/ 3201501 w 4295165"/>
              <a:gd name="connsiteY20" fmla="*/ 188132 h 834836"/>
              <a:gd name="connsiteX21" fmla="*/ 3107422 w 4295165"/>
              <a:gd name="connsiteY21" fmla="*/ 164615 h 834836"/>
              <a:gd name="connsiteX22" fmla="*/ 3036863 w 4295165"/>
              <a:gd name="connsiteY22" fmla="*/ 141099 h 834836"/>
              <a:gd name="connsiteX23" fmla="*/ 2989824 w 4295165"/>
              <a:gd name="connsiteY23" fmla="*/ 129340 h 834836"/>
              <a:gd name="connsiteX24" fmla="*/ 2931025 w 4295165"/>
              <a:gd name="connsiteY24" fmla="*/ 117582 h 834836"/>
              <a:gd name="connsiteX25" fmla="*/ 2895746 w 4295165"/>
              <a:gd name="connsiteY25" fmla="*/ 105824 h 834836"/>
              <a:gd name="connsiteX26" fmla="*/ 2801667 w 4295165"/>
              <a:gd name="connsiteY26" fmla="*/ 94066 h 834836"/>
              <a:gd name="connsiteX27" fmla="*/ 2601750 w 4295165"/>
              <a:gd name="connsiteY27" fmla="*/ 70549 h 834836"/>
              <a:gd name="connsiteX28" fmla="*/ 2554711 w 4295165"/>
              <a:gd name="connsiteY28" fmla="*/ 58791 h 834836"/>
              <a:gd name="connsiteX29" fmla="*/ 2366553 w 4295165"/>
              <a:gd name="connsiteY29" fmla="*/ 35274 h 834836"/>
              <a:gd name="connsiteX30" fmla="*/ 2049038 w 4295165"/>
              <a:gd name="connsiteY30" fmla="*/ 0 h 834836"/>
              <a:gd name="connsiteX31" fmla="*/ 1425767 w 4295165"/>
              <a:gd name="connsiteY31" fmla="*/ 11758 h 834836"/>
              <a:gd name="connsiteX32" fmla="*/ 520261 w 4295165"/>
              <a:gd name="connsiteY32" fmla="*/ 23516 h 834836"/>
              <a:gd name="connsiteX33" fmla="*/ 390902 w 4295165"/>
              <a:gd name="connsiteY33" fmla="*/ 47033 h 834836"/>
              <a:gd name="connsiteX34" fmla="*/ 296824 w 4295165"/>
              <a:gd name="connsiteY34" fmla="*/ 70549 h 834836"/>
              <a:gd name="connsiteX35" fmla="*/ 226265 w 4295165"/>
              <a:gd name="connsiteY35" fmla="*/ 129340 h 834836"/>
              <a:gd name="connsiteX36" fmla="*/ 202745 w 4295165"/>
              <a:gd name="connsiteY36" fmla="*/ 164615 h 834836"/>
              <a:gd name="connsiteX37" fmla="*/ 167466 w 4295165"/>
              <a:gd name="connsiteY37" fmla="*/ 199890 h 834836"/>
              <a:gd name="connsiteX38" fmla="*/ 143946 w 4295165"/>
              <a:gd name="connsiteY38" fmla="*/ 235165 h 834836"/>
              <a:gd name="connsiteX39" fmla="*/ 108667 w 4295165"/>
              <a:gd name="connsiteY39" fmla="*/ 270439 h 834836"/>
              <a:gd name="connsiteX40" fmla="*/ 49868 w 4295165"/>
              <a:gd name="connsiteY40" fmla="*/ 340989 h 834836"/>
              <a:gd name="connsiteX41" fmla="*/ 38108 w 4295165"/>
              <a:gd name="connsiteY41" fmla="*/ 376264 h 834836"/>
              <a:gd name="connsiteX42" fmla="*/ 26348 w 4295165"/>
              <a:gd name="connsiteY42" fmla="*/ 329231 h 834836"/>
              <a:gd name="connsiteX43" fmla="*/ 14588 w 4295165"/>
              <a:gd name="connsiteY43" fmla="*/ 293956 h 834836"/>
              <a:gd name="connsiteX44" fmla="*/ 2828 w 4295165"/>
              <a:gd name="connsiteY44" fmla="*/ 176373 h 834836"/>
              <a:gd name="connsiteX45" fmla="*/ 26348 w 4295165"/>
              <a:gd name="connsiteY45" fmla="*/ 246923 h 834836"/>
              <a:gd name="connsiteX46" fmla="*/ 14588 w 4295165"/>
              <a:gd name="connsiteY46" fmla="*/ 364505 h 834836"/>
              <a:gd name="connsiteX47" fmla="*/ 85147 w 4295165"/>
              <a:gd name="connsiteY47" fmla="*/ 352747 h 834836"/>
              <a:gd name="connsiteX48" fmla="*/ 202745 w 4295165"/>
              <a:gd name="connsiteY48" fmla="*/ 340989 h 834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4295165" h="834836">
                <a:moveTo>
                  <a:pt x="4295165" y="834836"/>
                </a:moveTo>
                <a:cubicBezTo>
                  <a:pt x="4279485" y="815239"/>
                  <a:pt x="4265874" y="793790"/>
                  <a:pt x="4248126" y="776044"/>
                </a:cubicBezTo>
                <a:cubicBezTo>
                  <a:pt x="4238132" y="766051"/>
                  <a:pt x="4222840" y="762521"/>
                  <a:pt x="4212846" y="752528"/>
                </a:cubicBezTo>
                <a:cubicBezTo>
                  <a:pt x="4202852" y="742536"/>
                  <a:pt x="4198374" y="728109"/>
                  <a:pt x="4189326" y="717253"/>
                </a:cubicBezTo>
                <a:cubicBezTo>
                  <a:pt x="4178679" y="704478"/>
                  <a:pt x="4164694" y="694753"/>
                  <a:pt x="4154047" y="681978"/>
                </a:cubicBezTo>
                <a:cubicBezTo>
                  <a:pt x="4144999" y="671122"/>
                  <a:pt x="4141163" y="656009"/>
                  <a:pt x="4130527" y="646704"/>
                </a:cubicBezTo>
                <a:cubicBezTo>
                  <a:pt x="4109253" y="628092"/>
                  <a:pt x="4079956" y="619657"/>
                  <a:pt x="4059968" y="599671"/>
                </a:cubicBezTo>
                <a:cubicBezTo>
                  <a:pt x="4048208" y="587913"/>
                  <a:pt x="4038526" y="573620"/>
                  <a:pt x="4024689" y="564396"/>
                </a:cubicBezTo>
                <a:cubicBezTo>
                  <a:pt x="4014375" y="557521"/>
                  <a:pt x="4001169" y="556557"/>
                  <a:pt x="3989409" y="552638"/>
                </a:cubicBezTo>
                <a:cubicBezTo>
                  <a:pt x="3977649" y="544799"/>
                  <a:pt x="3966771" y="535441"/>
                  <a:pt x="3954130" y="529121"/>
                </a:cubicBezTo>
                <a:cubicBezTo>
                  <a:pt x="3943042" y="523578"/>
                  <a:pt x="3929686" y="523382"/>
                  <a:pt x="3918850" y="517363"/>
                </a:cubicBezTo>
                <a:cubicBezTo>
                  <a:pt x="3894140" y="503637"/>
                  <a:pt x="3875107" y="479268"/>
                  <a:pt x="3848291" y="470330"/>
                </a:cubicBezTo>
                <a:cubicBezTo>
                  <a:pt x="3811797" y="458166"/>
                  <a:pt x="3802299" y="456847"/>
                  <a:pt x="3765973" y="435055"/>
                </a:cubicBezTo>
                <a:cubicBezTo>
                  <a:pt x="3664881" y="374408"/>
                  <a:pt x="3731097" y="399914"/>
                  <a:pt x="3660134" y="376264"/>
                </a:cubicBezTo>
                <a:cubicBezTo>
                  <a:pt x="3556362" y="307090"/>
                  <a:pt x="3722225" y="413185"/>
                  <a:pt x="3554296" y="329231"/>
                </a:cubicBezTo>
                <a:cubicBezTo>
                  <a:pt x="3496169" y="300171"/>
                  <a:pt x="3523887" y="311257"/>
                  <a:pt x="3471977" y="293956"/>
                </a:cubicBezTo>
                <a:cubicBezTo>
                  <a:pt x="3400485" y="246300"/>
                  <a:pt x="3476442" y="291220"/>
                  <a:pt x="3389658" y="258681"/>
                </a:cubicBezTo>
                <a:cubicBezTo>
                  <a:pt x="3373244" y="252527"/>
                  <a:pt x="3358895" y="241675"/>
                  <a:pt x="3342619" y="235165"/>
                </a:cubicBezTo>
                <a:cubicBezTo>
                  <a:pt x="3319600" y="225959"/>
                  <a:pt x="3295580" y="219487"/>
                  <a:pt x="3272060" y="211648"/>
                </a:cubicBezTo>
                <a:lnTo>
                  <a:pt x="3236780" y="199890"/>
                </a:lnTo>
                <a:cubicBezTo>
                  <a:pt x="3225020" y="195971"/>
                  <a:pt x="3213527" y="191138"/>
                  <a:pt x="3201501" y="188132"/>
                </a:cubicBezTo>
                <a:cubicBezTo>
                  <a:pt x="3170141" y="180293"/>
                  <a:pt x="3138088" y="174835"/>
                  <a:pt x="3107422" y="164615"/>
                </a:cubicBezTo>
                <a:cubicBezTo>
                  <a:pt x="3083902" y="156776"/>
                  <a:pt x="3060914" y="147111"/>
                  <a:pt x="3036863" y="141099"/>
                </a:cubicBezTo>
                <a:cubicBezTo>
                  <a:pt x="3021183" y="137179"/>
                  <a:pt x="3005601" y="132846"/>
                  <a:pt x="2989824" y="129340"/>
                </a:cubicBezTo>
                <a:cubicBezTo>
                  <a:pt x="2970312" y="125005"/>
                  <a:pt x="2950416" y="122429"/>
                  <a:pt x="2931025" y="117582"/>
                </a:cubicBezTo>
                <a:cubicBezTo>
                  <a:pt x="2918999" y="114576"/>
                  <a:pt x="2907942" y="108041"/>
                  <a:pt x="2895746" y="105824"/>
                </a:cubicBezTo>
                <a:cubicBezTo>
                  <a:pt x="2864652" y="100171"/>
                  <a:pt x="2833027" y="97985"/>
                  <a:pt x="2801667" y="94066"/>
                </a:cubicBezTo>
                <a:cubicBezTo>
                  <a:pt x="2688604" y="65802"/>
                  <a:pt x="2822732" y="96543"/>
                  <a:pt x="2601750" y="70549"/>
                </a:cubicBezTo>
                <a:cubicBezTo>
                  <a:pt x="2585699" y="68661"/>
                  <a:pt x="2570694" y="61188"/>
                  <a:pt x="2554711" y="58791"/>
                </a:cubicBezTo>
                <a:cubicBezTo>
                  <a:pt x="2492203" y="49416"/>
                  <a:pt x="2429447" y="41562"/>
                  <a:pt x="2366553" y="35274"/>
                </a:cubicBezTo>
                <a:cubicBezTo>
                  <a:pt x="2103776" y="9000"/>
                  <a:pt x="2209355" y="22899"/>
                  <a:pt x="2049038" y="0"/>
                </a:cubicBezTo>
                <a:lnTo>
                  <a:pt x="1425767" y="11758"/>
                </a:lnTo>
                <a:lnTo>
                  <a:pt x="520261" y="23516"/>
                </a:lnTo>
                <a:cubicBezTo>
                  <a:pt x="506850" y="23839"/>
                  <a:pt x="408649" y="42938"/>
                  <a:pt x="390902" y="47033"/>
                </a:cubicBezTo>
                <a:cubicBezTo>
                  <a:pt x="359405" y="54301"/>
                  <a:pt x="296824" y="70549"/>
                  <a:pt x="296824" y="70549"/>
                </a:cubicBezTo>
                <a:cubicBezTo>
                  <a:pt x="262136" y="93671"/>
                  <a:pt x="254560" y="95390"/>
                  <a:pt x="226265" y="129340"/>
                </a:cubicBezTo>
                <a:cubicBezTo>
                  <a:pt x="217217" y="140196"/>
                  <a:pt x="211793" y="153759"/>
                  <a:pt x="202745" y="164615"/>
                </a:cubicBezTo>
                <a:cubicBezTo>
                  <a:pt x="192098" y="177390"/>
                  <a:pt x="178113" y="187115"/>
                  <a:pt x="167466" y="199890"/>
                </a:cubicBezTo>
                <a:cubicBezTo>
                  <a:pt x="158418" y="210746"/>
                  <a:pt x="152994" y="224309"/>
                  <a:pt x="143946" y="235165"/>
                </a:cubicBezTo>
                <a:cubicBezTo>
                  <a:pt x="133299" y="247939"/>
                  <a:pt x="119314" y="257665"/>
                  <a:pt x="108667" y="270439"/>
                </a:cubicBezTo>
                <a:cubicBezTo>
                  <a:pt x="26798" y="368668"/>
                  <a:pt x="152945" y="237924"/>
                  <a:pt x="49868" y="340989"/>
                </a:cubicBezTo>
                <a:cubicBezTo>
                  <a:pt x="45948" y="352747"/>
                  <a:pt x="49194" y="381806"/>
                  <a:pt x="38108" y="376264"/>
                </a:cubicBezTo>
                <a:cubicBezTo>
                  <a:pt x="23653" y="369038"/>
                  <a:pt x="30788" y="344769"/>
                  <a:pt x="26348" y="329231"/>
                </a:cubicBezTo>
                <a:cubicBezTo>
                  <a:pt x="22942" y="317313"/>
                  <a:pt x="18508" y="305714"/>
                  <a:pt x="14588" y="293956"/>
                </a:cubicBezTo>
                <a:cubicBezTo>
                  <a:pt x="10668" y="254762"/>
                  <a:pt x="-6727" y="214586"/>
                  <a:pt x="2828" y="176373"/>
                </a:cubicBezTo>
                <a:cubicBezTo>
                  <a:pt x="8841" y="152324"/>
                  <a:pt x="26348" y="246923"/>
                  <a:pt x="26348" y="246923"/>
                </a:cubicBezTo>
                <a:cubicBezTo>
                  <a:pt x="22428" y="286117"/>
                  <a:pt x="-4543" y="330073"/>
                  <a:pt x="14588" y="364505"/>
                </a:cubicBezTo>
                <a:cubicBezTo>
                  <a:pt x="26169" y="385348"/>
                  <a:pt x="61871" y="357919"/>
                  <a:pt x="85147" y="352747"/>
                </a:cubicBezTo>
                <a:cubicBezTo>
                  <a:pt x="177114" y="332313"/>
                  <a:pt x="40168" y="340989"/>
                  <a:pt x="202745" y="340989"/>
                </a:cubicBezTo>
              </a:path>
            </a:pathLst>
          </a:custGeom>
          <a:ln w="38100" cmpd="sng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 rot="19262707">
            <a:off x="8500115" y="4224937"/>
            <a:ext cx="1010919" cy="956478"/>
          </a:xfrm>
          <a:custGeom>
            <a:avLst/>
            <a:gdLst>
              <a:gd name="connsiteX0" fmla="*/ 0 w 754287"/>
              <a:gd name="connsiteY0" fmla="*/ 541287 h 541287"/>
              <a:gd name="connsiteX1" fmla="*/ 58799 w 754287"/>
              <a:gd name="connsiteY1" fmla="*/ 517770 h 541287"/>
              <a:gd name="connsiteX2" fmla="*/ 94079 w 754287"/>
              <a:gd name="connsiteY2" fmla="*/ 494254 h 541287"/>
              <a:gd name="connsiteX3" fmla="*/ 129358 w 754287"/>
              <a:gd name="connsiteY3" fmla="*/ 482495 h 541287"/>
              <a:gd name="connsiteX4" fmla="*/ 258716 w 754287"/>
              <a:gd name="connsiteY4" fmla="*/ 411946 h 541287"/>
              <a:gd name="connsiteX5" fmla="*/ 293996 w 754287"/>
              <a:gd name="connsiteY5" fmla="*/ 376671 h 541287"/>
              <a:gd name="connsiteX6" fmla="*/ 329275 w 754287"/>
              <a:gd name="connsiteY6" fmla="*/ 353155 h 541287"/>
              <a:gd name="connsiteX7" fmla="*/ 376314 w 754287"/>
              <a:gd name="connsiteY7" fmla="*/ 317880 h 541287"/>
              <a:gd name="connsiteX8" fmla="*/ 411594 w 754287"/>
              <a:gd name="connsiteY8" fmla="*/ 282605 h 541287"/>
              <a:gd name="connsiteX9" fmla="*/ 482153 w 754287"/>
              <a:gd name="connsiteY9" fmla="*/ 235572 h 541287"/>
              <a:gd name="connsiteX10" fmla="*/ 517432 w 754287"/>
              <a:gd name="connsiteY10" fmla="*/ 212056 h 541287"/>
              <a:gd name="connsiteX11" fmla="*/ 587991 w 754287"/>
              <a:gd name="connsiteY11" fmla="*/ 153264 h 541287"/>
              <a:gd name="connsiteX12" fmla="*/ 623271 w 754287"/>
              <a:gd name="connsiteY12" fmla="*/ 141506 h 541287"/>
              <a:gd name="connsiteX13" fmla="*/ 646790 w 754287"/>
              <a:gd name="connsiteY13" fmla="*/ 106231 h 541287"/>
              <a:gd name="connsiteX14" fmla="*/ 717349 w 754287"/>
              <a:gd name="connsiteY14" fmla="*/ 59198 h 541287"/>
              <a:gd name="connsiteX15" fmla="*/ 729109 w 754287"/>
              <a:gd name="connsiteY15" fmla="*/ 23924 h 541287"/>
              <a:gd name="connsiteX16" fmla="*/ 658550 w 754287"/>
              <a:gd name="connsiteY16" fmla="*/ 35682 h 541287"/>
              <a:gd name="connsiteX17" fmla="*/ 670310 w 754287"/>
              <a:gd name="connsiteY17" fmla="*/ 35682 h 541287"/>
              <a:gd name="connsiteX18" fmla="*/ 705590 w 754287"/>
              <a:gd name="connsiteY18" fmla="*/ 23924 h 541287"/>
              <a:gd name="connsiteX19" fmla="*/ 740869 w 754287"/>
              <a:gd name="connsiteY19" fmla="*/ 407 h 541287"/>
              <a:gd name="connsiteX20" fmla="*/ 740869 w 754287"/>
              <a:gd name="connsiteY20" fmla="*/ 70957 h 541287"/>
              <a:gd name="connsiteX21" fmla="*/ 752629 w 754287"/>
              <a:gd name="connsiteY21" fmla="*/ 176781 h 541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54287" h="541287">
                <a:moveTo>
                  <a:pt x="0" y="541287"/>
                </a:moveTo>
                <a:cubicBezTo>
                  <a:pt x="19600" y="533448"/>
                  <a:pt x="39918" y="527209"/>
                  <a:pt x="58799" y="517770"/>
                </a:cubicBezTo>
                <a:cubicBezTo>
                  <a:pt x="71440" y="511450"/>
                  <a:pt x="81438" y="500574"/>
                  <a:pt x="94079" y="494254"/>
                </a:cubicBezTo>
                <a:cubicBezTo>
                  <a:pt x="105166" y="488711"/>
                  <a:pt x="118476" y="488430"/>
                  <a:pt x="129358" y="482495"/>
                </a:cubicBezTo>
                <a:cubicBezTo>
                  <a:pt x="273165" y="404065"/>
                  <a:pt x="175210" y="439778"/>
                  <a:pt x="258716" y="411946"/>
                </a:cubicBezTo>
                <a:cubicBezTo>
                  <a:pt x="270476" y="400188"/>
                  <a:pt x="281220" y="387316"/>
                  <a:pt x="293996" y="376671"/>
                </a:cubicBezTo>
                <a:cubicBezTo>
                  <a:pt x="304854" y="367624"/>
                  <a:pt x="317774" y="361369"/>
                  <a:pt x="329275" y="353155"/>
                </a:cubicBezTo>
                <a:cubicBezTo>
                  <a:pt x="345224" y="341764"/>
                  <a:pt x="361433" y="330634"/>
                  <a:pt x="376314" y="317880"/>
                </a:cubicBezTo>
                <a:cubicBezTo>
                  <a:pt x="388941" y="307058"/>
                  <a:pt x="398466" y="292814"/>
                  <a:pt x="411594" y="282605"/>
                </a:cubicBezTo>
                <a:cubicBezTo>
                  <a:pt x="433907" y="265253"/>
                  <a:pt x="458633" y="251250"/>
                  <a:pt x="482153" y="235572"/>
                </a:cubicBezTo>
                <a:cubicBezTo>
                  <a:pt x="493913" y="227733"/>
                  <a:pt x="507438" y="222049"/>
                  <a:pt x="517432" y="212056"/>
                </a:cubicBezTo>
                <a:cubicBezTo>
                  <a:pt x="543439" y="186053"/>
                  <a:pt x="555249" y="169633"/>
                  <a:pt x="587991" y="153264"/>
                </a:cubicBezTo>
                <a:cubicBezTo>
                  <a:pt x="599079" y="147721"/>
                  <a:pt x="611511" y="145425"/>
                  <a:pt x="623271" y="141506"/>
                </a:cubicBezTo>
                <a:cubicBezTo>
                  <a:pt x="631111" y="129748"/>
                  <a:pt x="636154" y="115536"/>
                  <a:pt x="646790" y="106231"/>
                </a:cubicBezTo>
                <a:cubicBezTo>
                  <a:pt x="668063" y="87619"/>
                  <a:pt x="717349" y="59198"/>
                  <a:pt x="717349" y="59198"/>
                </a:cubicBezTo>
                <a:cubicBezTo>
                  <a:pt x="721269" y="47440"/>
                  <a:pt x="740617" y="28526"/>
                  <a:pt x="729109" y="23924"/>
                </a:cubicBezTo>
                <a:cubicBezTo>
                  <a:pt x="706970" y="15070"/>
                  <a:pt x="682010" y="31417"/>
                  <a:pt x="658550" y="35682"/>
                </a:cubicBezTo>
                <a:cubicBezTo>
                  <a:pt x="509299" y="62814"/>
                  <a:pt x="660047" y="37962"/>
                  <a:pt x="670310" y="35682"/>
                </a:cubicBezTo>
                <a:cubicBezTo>
                  <a:pt x="682411" y="32993"/>
                  <a:pt x="693830" y="27843"/>
                  <a:pt x="705590" y="23924"/>
                </a:cubicBezTo>
                <a:cubicBezTo>
                  <a:pt x="717350" y="16085"/>
                  <a:pt x="727158" y="-3020"/>
                  <a:pt x="740869" y="407"/>
                </a:cubicBezTo>
                <a:cubicBezTo>
                  <a:pt x="769817" y="7643"/>
                  <a:pt x="743281" y="63721"/>
                  <a:pt x="740869" y="70957"/>
                </a:cubicBezTo>
                <a:cubicBezTo>
                  <a:pt x="755704" y="145121"/>
                  <a:pt x="752629" y="109763"/>
                  <a:pt x="752629" y="176781"/>
                </a:cubicBezTo>
              </a:path>
            </a:pathLst>
          </a:custGeom>
          <a:ln w="38100" cmpd="sng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2136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6DA2298A-410A-5677-4041-2803BCCAC4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1043" y="1207905"/>
            <a:ext cx="6906827" cy="3667944"/>
          </a:xfrm>
          <a:prstGeom prst="rect">
            <a:avLst/>
          </a:prstGeom>
        </p:spPr>
      </p:pic>
      <p:pic>
        <p:nvPicPr>
          <p:cNvPr id="2" name="Picture 1" descr="Brott ill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253" y="4720319"/>
            <a:ext cx="3327365" cy="143450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766763" y="1420427"/>
            <a:ext cx="3399576" cy="2534859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8800" dirty="0"/>
              <a:t>3) </a:t>
            </a:r>
            <a:r>
              <a:rPr lang="en-US" sz="8800" dirty="0" err="1"/>
              <a:t>På</a:t>
            </a:r>
            <a:r>
              <a:rPr lang="en-US" sz="8800" dirty="0"/>
              <a:t> </a:t>
            </a:r>
            <a:r>
              <a:rPr lang="en-US" sz="8800" dirty="0" err="1"/>
              <a:t>startsidan</a:t>
            </a:r>
            <a:r>
              <a:rPr lang="en-US" sz="8800" dirty="0"/>
              <a:t> </a:t>
            </a:r>
            <a:r>
              <a:rPr lang="en-US" sz="8800" dirty="0" err="1"/>
              <a:t>finns</a:t>
            </a:r>
            <a:r>
              <a:rPr lang="en-US" sz="8800" dirty="0"/>
              <a:t> </a:t>
            </a:r>
            <a:r>
              <a:rPr lang="en-US" sz="8800" dirty="0" err="1"/>
              <a:t>rutan</a:t>
            </a:r>
            <a:r>
              <a:rPr lang="en-US" sz="8800" dirty="0"/>
              <a:t> </a:t>
            </a:r>
          </a:p>
          <a:p>
            <a:pPr marL="0" indent="0">
              <a:buNone/>
            </a:pPr>
            <a:r>
              <a:rPr lang="en-US" i="1" dirty="0"/>
              <a:t>				</a:t>
            </a:r>
          </a:p>
          <a:p>
            <a:pPr marL="0" indent="0">
              <a:buNone/>
            </a:pPr>
            <a:r>
              <a:rPr lang="en-US" i="1" dirty="0"/>
              <a:t>				</a:t>
            </a:r>
          </a:p>
          <a:p>
            <a:pPr marL="0" indent="0">
              <a:buNone/>
            </a:pPr>
            <a:r>
              <a:rPr lang="en-US" sz="9600" b="1" dirty="0"/>
              <a:t>HITTA FAKTA A-Ö</a:t>
            </a:r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endParaRPr lang="en-US" i="1" dirty="0"/>
          </a:p>
          <a:p>
            <a:pPr marL="0" indent="0" algn="ctr">
              <a:buNone/>
            </a:pPr>
            <a:r>
              <a:rPr lang="en-US" i="1" dirty="0"/>
              <a:t>		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8737551" y="270440"/>
            <a:ext cx="2693000" cy="5761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9191682" y="5465837"/>
            <a:ext cx="3000318" cy="1403921"/>
            <a:chOff x="10048034" y="2011946"/>
            <a:chExt cx="3000318" cy="1403921"/>
          </a:xfrm>
        </p:grpSpPr>
        <p:sp>
          <p:nvSpPr>
            <p:cNvPr id="14" name="Freeform 13"/>
            <p:cNvSpPr/>
            <p:nvPr/>
          </p:nvSpPr>
          <p:spPr>
            <a:xfrm flipH="1">
              <a:off x="10048034" y="2011946"/>
              <a:ext cx="3000318" cy="1403921"/>
            </a:xfrm>
            <a:custGeom>
              <a:avLst/>
              <a:gdLst>
                <a:gd name="connsiteX0" fmla="*/ 0 w 6894286"/>
                <a:gd name="connsiteY0" fmla="*/ 2298095 h 2298095"/>
                <a:gd name="connsiteX1" fmla="*/ 108857 w 6894286"/>
                <a:gd name="connsiteY1" fmla="*/ 2273905 h 2298095"/>
                <a:gd name="connsiteX2" fmla="*/ 181428 w 6894286"/>
                <a:gd name="connsiteY2" fmla="*/ 2249715 h 2298095"/>
                <a:gd name="connsiteX3" fmla="*/ 229809 w 6894286"/>
                <a:gd name="connsiteY3" fmla="*/ 2237619 h 2298095"/>
                <a:gd name="connsiteX4" fmla="*/ 266095 w 6894286"/>
                <a:gd name="connsiteY4" fmla="*/ 2225524 h 2298095"/>
                <a:gd name="connsiteX5" fmla="*/ 362857 w 6894286"/>
                <a:gd name="connsiteY5" fmla="*/ 2201334 h 2298095"/>
                <a:gd name="connsiteX6" fmla="*/ 459619 w 6894286"/>
                <a:gd name="connsiteY6" fmla="*/ 2165048 h 2298095"/>
                <a:gd name="connsiteX7" fmla="*/ 568476 w 6894286"/>
                <a:gd name="connsiteY7" fmla="*/ 2140857 h 2298095"/>
                <a:gd name="connsiteX8" fmla="*/ 665238 w 6894286"/>
                <a:gd name="connsiteY8" fmla="*/ 2092476 h 2298095"/>
                <a:gd name="connsiteX9" fmla="*/ 749905 w 6894286"/>
                <a:gd name="connsiteY9" fmla="*/ 2068286 h 2298095"/>
                <a:gd name="connsiteX10" fmla="*/ 822476 w 6894286"/>
                <a:gd name="connsiteY10" fmla="*/ 2019905 h 2298095"/>
                <a:gd name="connsiteX11" fmla="*/ 846667 w 6894286"/>
                <a:gd name="connsiteY11" fmla="*/ 1995715 h 2298095"/>
                <a:gd name="connsiteX12" fmla="*/ 919238 w 6894286"/>
                <a:gd name="connsiteY12" fmla="*/ 1947334 h 2298095"/>
                <a:gd name="connsiteX13" fmla="*/ 943428 w 6894286"/>
                <a:gd name="connsiteY13" fmla="*/ 1923143 h 2298095"/>
                <a:gd name="connsiteX14" fmla="*/ 1016000 w 6894286"/>
                <a:gd name="connsiteY14" fmla="*/ 1874762 h 2298095"/>
                <a:gd name="connsiteX15" fmla="*/ 1052286 w 6894286"/>
                <a:gd name="connsiteY15" fmla="*/ 1850572 h 2298095"/>
                <a:gd name="connsiteX16" fmla="*/ 1124857 w 6894286"/>
                <a:gd name="connsiteY16" fmla="*/ 1778000 h 2298095"/>
                <a:gd name="connsiteX17" fmla="*/ 1149048 w 6894286"/>
                <a:gd name="connsiteY17" fmla="*/ 1753810 h 2298095"/>
                <a:gd name="connsiteX18" fmla="*/ 1185333 w 6894286"/>
                <a:gd name="connsiteY18" fmla="*/ 1741715 h 2298095"/>
                <a:gd name="connsiteX19" fmla="*/ 1209524 w 6894286"/>
                <a:gd name="connsiteY19" fmla="*/ 1705429 h 2298095"/>
                <a:gd name="connsiteX20" fmla="*/ 1233714 w 6894286"/>
                <a:gd name="connsiteY20" fmla="*/ 1681238 h 2298095"/>
                <a:gd name="connsiteX21" fmla="*/ 1197428 w 6894286"/>
                <a:gd name="connsiteY21" fmla="*/ 1669143 h 2298095"/>
                <a:gd name="connsiteX22" fmla="*/ 1136952 w 6894286"/>
                <a:gd name="connsiteY22" fmla="*/ 1681238 h 2298095"/>
                <a:gd name="connsiteX23" fmla="*/ 786190 w 6894286"/>
                <a:gd name="connsiteY23" fmla="*/ 1657048 h 2298095"/>
                <a:gd name="connsiteX24" fmla="*/ 713619 w 6894286"/>
                <a:gd name="connsiteY24" fmla="*/ 1632857 h 2298095"/>
                <a:gd name="connsiteX25" fmla="*/ 641048 w 6894286"/>
                <a:gd name="connsiteY25" fmla="*/ 1596572 h 2298095"/>
                <a:gd name="connsiteX26" fmla="*/ 616857 w 6894286"/>
                <a:gd name="connsiteY26" fmla="*/ 1572381 h 2298095"/>
                <a:gd name="connsiteX27" fmla="*/ 495905 w 6894286"/>
                <a:gd name="connsiteY27" fmla="*/ 1499810 h 2298095"/>
                <a:gd name="connsiteX28" fmla="*/ 435428 w 6894286"/>
                <a:gd name="connsiteY28" fmla="*/ 1439334 h 2298095"/>
                <a:gd name="connsiteX29" fmla="*/ 411238 w 6894286"/>
                <a:gd name="connsiteY29" fmla="*/ 1415143 h 2298095"/>
                <a:gd name="connsiteX30" fmla="*/ 374952 w 6894286"/>
                <a:gd name="connsiteY30" fmla="*/ 1390953 h 2298095"/>
                <a:gd name="connsiteX31" fmla="*/ 302381 w 6894286"/>
                <a:gd name="connsiteY31" fmla="*/ 1306286 h 2298095"/>
                <a:gd name="connsiteX32" fmla="*/ 266095 w 6894286"/>
                <a:gd name="connsiteY32" fmla="*/ 1245810 h 2298095"/>
                <a:gd name="connsiteX33" fmla="*/ 254000 w 6894286"/>
                <a:gd name="connsiteY33" fmla="*/ 1197429 h 2298095"/>
                <a:gd name="connsiteX34" fmla="*/ 229809 w 6894286"/>
                <a:gd name="connsiteY34" fmla="*/ 1161143 h 2298095"/>
                <a:gd name="connsiteX35" fmla="*/ 217714 w 6894286"/>
                <a:gd name="connsiteY35" fmla="*/ 1100667 h 2298095"/>
                <a:gd name="connsiteX36" fmla="*/ 205619 w 6894286"/>
                <a:gd name="connsiteY36" fmla="*/ 1064381 h 2298095"/>
                <a:gd name="connsiteX37" fmla="*/ 193524 w 6894286"/>
                <a:gd name="connsiteY37" fmla="*/ 1016000 h 2298095"/>
                <a:gd name="connsiteX38" fmla="*/ 181428 w 6894286"/>
                <a:gd name="connsiteY38" fmla="*/ 979715 h 2298095"/>
                <a:gd name="connsiteX39" fmla="*/ 157238 w 6894286"/>
                <a:gd name="connsiteY39" fmla="*/ 895048 h 2298095"/>
                <a:gd name="connsiteX40" fmla="*/ 157238 w 6894286"/>
                <a:gd name="connsiteY40" fmla="*/ 520095 h 2298095"/>
                <a:gd name="connsiteX41" fmla="*/ 181428 w 6894286"/>
                <a:gd name="connsiteY41" fmla="*/ 483810 h 2298095"/>
                <a:gd name="connsiteX42" fmla="*/ 193524 w 6894286"/>
                <a:gd name="connsiteY42" fmla="*/ 447524 h 2298095"/>
                <a:gd name="connsiteX43" fmla="*/ 229809 w 6894286"/>
                <a:gd name="connsiteY43" fmla="*/ 411238 h 2298095"/>
                <a:gd name="connsiteX44" fmla="*/ 278190 w 6894286"/>
                <a:gd name="connsiteY44" fmla="*/ 338667 h 2298095"/>
                <a:gd name="connsiteX45" fmla="*/ 302381 w 6894286"/>
                <a:gd name="connsiteY45" fmla="*/ 314476 h 2298095"/>
                <a:gd name="connsiteX46" fmla="*/ 350762 w 6894286"/>
                <a:gd name="connsiteY46" fmla="*/ 254000 h 2298095"/>
                <a:gd name="connsiteX47" fmla="*/ 387048 w 6894286"/>
                <a:gd name="connsiteY47" fmla="*/ 229810 h 2298095"/>
                <a:gd name="connsiteX48" fmla="*/ 447524 w 6894286"/>
                <a:gd name="connsiteY48" fmla="*/ 169334 h 2298095"/>
                <a:gd name="connsiteX49" fmla="*/ 580571 w 6894286"/>
                <a:gd name="connsiteY49" fmla="*/ 108857 h 2298095"/>
                <a:gd name="connsiteX50" fmla="*/ 689428 w 6894286"/>
                <a:gd name="connsiteY50" fmla="*/ 60476 h 2298095"/>
                <a:gd name="connsiteX51" fmla="*/ 725714 w 6894286"/>
                <a:gd name="connsiteY51" fmla="*/ 48381 h 2298095"/>
                <a:gd name="connsiteX52" fmla="*/ 762000 w 6894286"/>
                <a:gd name="connsiteY52" fmla="*/ 36286 h 2298095"/>
                <a:gd name="connsiteX53" fmla="*/ 907143 w 6894286"/>
                <a:gd name="connsiteY53" fmla="*/ 24191 h 2298095"/>
                <a:gd name="connsiteX54" fmla="*/ 1064381 w 6894286"/>
                <a:gd name="connsiteY54" fmla="*/ 0 h 2298095"/>
                <a:gd name="connsiteX55" fmla="*/ 5987143 w 6894286"/>
                <a:gd name="connsiteY55" fmla="*/ 12095 h 2298095"/>
                <a:gd name="connsiteX56" fmla="*/ 6071809 w 6894286"/>
                <a:gd name="connsiteY56" fmla="*/ 24191 h 2298095"/>
                <a:gd name="connsiteX57" fmla="*/ 6168571 w 6894286"/>
                <a:gd name="connsiteY57" fmla="*/ 36286 h 2298095"/>
                <a:gd name="connsiteX58" fmla="*/ 6229048 w 6894286"/>
                <a:gd name="connsiteY58" fmla="*/ 48381 h 2298095"/>
                <a:gd name="connsiteX59" fmla="*/ 6277428 w 6894286"/>
                <a:gd name="connsiteY59" fmla="*/ 72572 h 2298095"/>
                <a:gd name="connsiteX60" fmla="*/ 6313714 w 6894286"/>
                <a:gd name="connsiteY60" fmla="*/ 96762 h 2298095"/>
                <a:gd name="connsiteX61" fmla="*/ 6398381 w 6894286"/>
                <a:gd name="connsiteY61" fmla="*/ 120953 h 2298095"/>
                <a:gd name="connsiteX62" fmla="*/ 6470952 w 6894286"/>
                <a:gd name="connsiteY62" fmla="*/ 157238 h 2298095"/>
                <a:gd name="connsiteX63" fmla="*/ 6579809 w 6894286"/>
                <a:gd name="connsiteY63" fmla="*/ 229810 h 2298095"/>
                <a:gd name="connsiteX64" fmla="*/ 6616095 w 6894286"/>
                <a:gd name="connsiteY64" fmla="*/ 254000 h 2298095"/>
                <a:gd name="connsiteX65" fmla="*/ 6676571 w 6894286"/>
                <a:gd name="connsiteY65" fmla="*/ 314476 h 2298095"/>
                <a:gd name="connsiteX66" fmla="*/ 6700762 w 6894286"/>
                <a:gd name="connsiteY66" fmla="*/ 338667 h 2298095"/>
                <a:gd name="connsiteX67" fmla="*/ 6712857 w 6894286"/>
                <a:gd name="connsiteY67" fmla="*/ 374953 h 2298095"/>
                <a:gd name="connsiteX68" fmla="*/ 6773333 w 6894286"/>
                <a:gd name="connsiteY68" fmla="*/ 435429 h 2298095"/>
                <a:gd name="connsiteX69" fmla="*/ 6797524 w 6894286"/>
                <a:gd name="connsiteY69" fmla="*/ 459619 h 2298095"/>
                <a:gd name="connsiteX70" fmla="*/ 6845905 w 6894286"/>
                <a:gd name="connsiteY70" fmla="*/ 532191 h 2298095"/>
                <a:gd name="connsiteX71" fmla="*/ 6858000 w 6894286"/>
                <a:gd name="connsiteY71" fmla="*/ 580572 h 2298095"/>
                <a:gd name="connsiteX72" fmla="*/ 6870095 w 6894286"/>
                <a:gd name="connsiteY72" fmla="*/ 616857 h 2298095"/>
                <a:gd name="connsiteX73" fmla="*/ 6894286 w 6894286"/>
                <a:gd name="connsiteY73" fmla="*/ 713619 h 2298095"/>
                <a:gd name="connsiteX74" fmla="*/ 6870095 w 6894286"/>
                <a:gd name="connsiteY74" fmla="*/ 1040191 h 2298095"/>
                <a:gd name="connsiteX75" fmla="*/ 6845905 w 6894286"/>
                <a:gd name="connsiteY75" fmla="*/ 1112762 h 2298095"/>
                <a:gd name="connsiteX76" fmla="*/ 6821714 w 6894286"/>
                <a:gd name="connsiteY76" fmla="*/ 1149048 h 2298095"/>
                <a:gd name="connsiteX77" fmla="*/ 6785428 w 6894286"/>
                <a:gd name="connsiteY77" fmla="*/ 1209524 h 2298095"/>
                <a:gd name="connsiteX78" fmla="*/ 6773333 w 6894286"/>
                <a:gd name="connsiteY78" fmla="*/ 1245810 h 2298095"/>
                <a:gd name="connsiteX79" fmla="*/ 6652381 w 6894286"/>
                <a:gd name="connsiteY79" fmla="*/ 1354667 h 2298095"/>
                <a:gd name="connsiteX80" fmla="*/ 6604000 w 6894286"/>
                <a:gd name="connsiteY80" fmla="*/ 1378857 h 2298095"/>
                <a:gd name="connsiteX81" fmla="*/ 6567714 w 6894286"/>
                <a:gd name="connsiteY81" fmla="*/ 1390953 h 2298095"/>
                <a:gd name="connsiteX82" fmla="*/ 6446762 w 6894286"/>
                <a:gd name="connsiteY82" fmla="*/ 1463524 h 2298095"/>
                <a:gd name="connsiteX83" fmla="*/ 6386286 w 6894286"/>
                <a:gd name="connsiteY83" fmla="*/ 1475619 h 2298095"/>
                <a:gd name="connsiteX84" fmla="*/ 6313714 w 6894286"/>
                <a:gd name="connsiteY84" fmla="*/ 1499810 h 2298095"/>
                <a:gd name="connsiteX85" fmla="*/ 6241143 w 6894286"/>
                <a:gd name="connsiteY85" fmla="*/ 1524000 h 2298095"/>
                <a:gd name="connsiteX86" fmla="*/ 6204857 w 6894286"/>
                <a:gd name="connsiteY86" fmla="*/ 1536095 h 2298095"/>
                <a:gd name="connsiteX87" fmla="*/ 6108095 w 6894286"/>
                <a:gd name="connsiteY87" fmla="*/ 1560286 h 2298095"/>
                <a:gd name="connsiteX88" fmla="*/ 6059714 w 6894286"/>
                <a:gd name="connsiteY88" fmla="*/ 1572381 h 2298095"/>
                <a:gd name="connsiteX89" fmla="*/ 5950857 w 6894286"/>
                <a:gd name="connsiteY89" fmla="*/ 1584476 h 2298095"/>
                <a:gd name="connsiteX90" fmla="*/ 5769428 w 6894286"/>
                <a:gd name="connsiteY90" fmla="*/ 1608667 h 2298095"/>
                <a:gd name="connsiteX91" fmla="*/ 5708952 w 6894286"/>
                <a:gd name="connsiteY91" fmla="*/ 1620762 h 2298095"/>
                <a:gd name="connsiteX92" fmla="*/ 5575905 w 6894286"/>
                <a:gd name="connsiteY92" fmla="*/ 1632857 h 2298095"/>
                <a:gd name="connsiteX93" fmla="*/ 5503333 w 6894286"/>
                <a:gd name="connsiteY93" fmla="*/ 1644953 h 2298095"/>
                <a:gd name="connsiteX94" fmla="*/ 5309809 w 6894286"/>
                <a:gd name="connsiteY94" fmla="*/ 1657048 h 2298095"/>
                <a:gd name="connsiteX95" fmla="*/ 4499428 w 6894286"/>
                <a:gd name="connsiteY95" fmla="*/ 1693334 h 2298095"/>
                <a:gd name="connsiteX96" fmla="*/ 4281714 w 6894286"/>
                <a:gd name="connsiteY96" fmla="*/ 1705429 h 2298095"/>
                <a:gd name="connsiteX97" fmla="*/ 4197048 w 6894286"/>
                <a:gd name="connsiteY97" fmla="*/ 1717524 h 2298095"/>
                <a:gd name="connsiteX98" fmla="*/ 3023809 w 6894286"/>
                <a:gd name="connsiteY98" fmla="*/ 1705429 h 2298095"/>
                <a:gd name="connsiteX99" fmla="*/ 2890762 w 6894286"/>
                <a:gd name="connsiteY99" fmla="*/ 1693334 h 2298095"/>
                <a:gd name="connsiteX100" fmla="*/ 1596571 w 6894286"/>
                <a:gd name="connsiteY100" fmla="*/ 1693334 h 2298095"/>
                <a:gd name="connsiteX101" fmla="*/ 1451428 w 6894286"/>
                <a:gd name="connsiteY101" fmla="*/ 1729619 h 2298095"/>
                <a:gd name="connsiteX102" fmla="*/ 1390952 w 6894286"/>
                <a:gd name="connsiteY102" fmla="*/ 1790095 h 2298095"/>
                <a:gd name="connsiteX103" fmla="*/ 1366762 w 6894286"/>
                <a:gd name="connsiteY103" fmla="*/ 1814286 h 2298095"/>
                <a:gd name="connsiteX104" fmla="*/ 1306286 w 6894286"/>
                <a:gd name="connsiteY104" fmla="*/ 1862667 h 2298095"/>
                <a:gd name="connsiteX105" fmla="*/ 1270000 w 6894286"/>
                <a:gd name="connsiteY105" fmla="*/ 1886857 h 2298095"/>
                <a:gd name="connsiteX106" fmla="*/ 1209524 w 6894286"/>
                <a:gd name="connsiteY106" fmla="*/ 1923143 h 2298095"/>
                <a:gd name="connsiteX107" fmla="*/ 1100667 w 6894286"/>
                <a:gd name="connsiteY107" fmla="*/ 1983619 h 2298095"/>
                <a:gd name="connsiteX108" fmla="*/ 1064381 w 6894286"/>
                <a:gd name="connsiteY108" fmla="*/ 2007810 h 2298095"/>
                <a:gd name="connsiteX109" fmla="*/ 1016000 w 6894286"/>
                <a:gd name="connsiteY109" fmla="*/ 2019905 h 2298095"/>
                <a:gd name="connsiteX110" fmla="*/ 943428 w 6894286"/>
                <a:gd name="connsiteY110" fmla="*/ 2044095 h 2298095"/>
                <a:gd name="connsiteX111" fmla="*/ 870857 w 6894286"/>
                <a:gd name="connsiteY111" fmla="*/ 2068286 h 2298095"/>
                <a:gd name="connsiteX112" fmla="*/ 822476 w 6894286"/>
                <a:gd name="connsiteY112" fmla="*/ 2080381 h 2298095"/>
                <a:gd name="connsiteX113" fmla="*/ 737809 w 6894286"/>
                <a:gd name="connsiteY113" fmla="*/ 2104572 h 2298095"/>
                <a:gd name="connsiteX114" fmla="*/ 568476 w 6894286"/>
                <a:gd name="connsiteY114" fmla="*/ 2128762 h 2298095"/>
                <a:gd name="connsiteX115" fmla="*/ 447524 w 6894286"/>
                <a:gd name="connsiteY115" fmla="*/ 2140857 h 2298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6894286" h="2298095">
                  <a:moveTo>
                    <a:pt x="0" y="2298095"/>
                  </a:moveTo>
                  <a:cubicBezTo>
                    <a:pt x="34527" y="2291190"/>
                    <a:pt x="74695" y="2284153"/>
                    <a:pt x="108857" y="2273905"/>
                  </a:cubicBezTo>
                  <a:cubicBezTo>
                    <a:pt x="133280" y="2266578"/>
                    <a:pt x="156691" y="2255900"/>
                    <a:pt x="181428" y="2249715"/>
                  </a:cubicBezTo>
                  <a:cubicBezTo>
                    <a:pt x="197555" y="2245683"/>
                    <a:pt x="213825" y="2242186"/>
                    <a:pt x="229809" y="2237619"/>
                  </a:cubicBezTo>
                  <a:cubicBezTo>
                    <a:pt x="242068" y="2234116"/>
                    <a:pt x="253795" y="2228879"/>
                    <a:pt x="266095" y="2225524"/>
                  </a:cubicBezTo>
                  <a:cubicBezTo>
                    <a:pt x="298170" y="2216776"/>
                    <a:pt x="331988" y="2213682"/>
                    <a:pt x="362857" y="2201334"/>
                  </a:cubicBezTo>
                  <a:cubicBezTo>
                    <a:pt x="394817" y="2188550"/>
                    <a:pt x="426432" y="2174530"/>
                    <a:pt x="459619" y="2165048"/>
                  </a:cubicBezTo>
                  <a:cubicBezTo>
                    <a:pt x="499470" y="2153662"/>
                    <a:pt x="526913" y="2149170"/>
                    <a:pt x="568476" y="2140857"/>
                  </a:cubicBezTo>
                  <a:cubicBezTo>
                    <a:pt x="600730" y="2124730"/>
                    <a:pt x="630254" y="2101222"/>
                    <a:pt x="665238" y="2092476"/>
                  </a:cubicBezTo>
                  <a:cubicBezTo>
                    <a:pt x="725988" y="2077289"/>
                    <a:pt x="697849" y="2085638"/>
                    <a:pt x="749905" y="2068286"/>
                  </a:cubicBezTo>
                  <a:cubicBezTo>
                    <a:pt x="774095" y="2052159"/>
                    <a:pt x="801918" y="2040462"/>
                    <a:pt x="822476" y="2019905"/>
                  </a:cubicBezTo>
                  <a:cubicBezTo>
                    <a:pt x="830540" y="2011842"/>
                    <a:pt x="837544" y="2002557"/>
                    <a:pt x="846667" y="1995715"/>
                  </a:cubicBezTo>
                  <a:cubicBezTo>
                    <a:pt x="869926" y="1978271"/>
                    <a:pt x="898681" y="1967892"/>
                    <a:pt x="919238" y="1947334"/>
                  </a:cubicBezTo>
                  <a:cubicBezTo>
                    <a:pt x="927301" y="1939270"/>
                    <a:pt x="934305" y="1929985"/>
                    <a:pt x="943428" y="1923143"/>
                  </a:cubicBezTo>
                  <a:cubicBezTo>
                    <a:pt x="966687" y="1905699"/>
                    <a:pt x="991809" y="1890889"/>
                    <a:pt x="1016000" y="1874762"/>
                  </a:cubicBezTo>
                  <a:cubicBezTo>
                    <a:pt x="1028095" y="1866699"/>
                    <a:pt x="1042007" y="1860851"/>
                    <a:pt x="1052286" y="1850572"/>
                  </a:cubicBezTo>
                  <a:lnTo>
                    <a:pt x="1124857" y="1778000"/>
                  </a:lnTo>
                  <a:cubicBezTo>
                    <a:pt x="1132921" y="1769936"/>
                    <a:pt x="1138230" y="1757416"/>
                    <a:pt x="1149048" y="1753810"/>
                  </a:cubicBezTo>
                  <a:lnTo>
                    <a:pt x="1185333" y="1741715"/>
                  </a:lnTo>
                  <a:cubicBezTo>
                    <a:pt x="1193397" y="1729620"/>
                    <a:pt x="1200443" y="1716780"/>
                    <a:pt x="1209524" y="1705429"/>
                  </a:cubicBezTo>
                  <a:cubicBezTo>
                    <a:pt x="1216648" y="1696524"/>
                    <a:pt x="1237320" y="1692056"/>
                    <a:pt x="1233714" y="1681238"/>
                  </a:cubicBezTo>
                  <a:cubicBezTo>
                    <a:pt x="1229682" y="1669143"/>
                    <a:pt x="1209523" y="1673175"/>
                    <a:pt x="1197428" y="1669143"/>
                  </a:cubicBezTo>
                  <a:cubicBezTo>
                    <a:pt x="1177269" y="1673175"/>
                    <a:pt x="1157510" y="1681238"/>
                    <a:pt x="1136952" y="1681238"/>
                  </a:cubicBezTo>
                  <a:cubicBezTo>
                    <a:pt x="913224" y="1681238"/>
                    <a:pt x="929453" y="1680925"/>
                    <a:pt x="786190" y="1657048"/>
                  </a:cubicBezTo>
                  <a:cubicBezTo>
                    <a:pt x="762000" y="1648984"/>
                    <a:pt x="734836" y="1647001"/>
                    <a:pt x="713619" y="1632857"/>
                  </a:cubicBezTo>
                  <a:cubicBezTo>
                    <a:pt x="666725" y="1601595"/>
                    <a:pt x="691124" y="1613264"/>
                    <a:pt x="641048" y="1596572"/>
                  </a:cubicBezTo>
                  <a:cubicBezTo>
                    <a:pt x="632984" y="1588508"/>
                    <a:pt x="626346" y="1578707"/>
                    <a:pt x="616857" y="1572381"/>
                  </a:cubicBezTo>
                  <a:cubicBezTo>
                    <a:pt x="559586" y="1534201"/>
                    <a:pt x="555883" y="1559787"/>
                    <a:pt x="495905" y="1499810"/>
                  </a:cubicBezTo>
                  <a:lnTo>
                    <a:pt x="435428" y="1439334"/>
                  </a:lnTo>
                  <a:cubicBezTo>
                    <a:pt x="427364" y="1431270"/>
                    <a:pt x="420726" y="1421468"/>
                    <a:pt x="411238" y="1415143"/>
                  </a:cubicBezTo>
                  <a:cubicBezTo>
                    <a:pt x="399143" y="1407080"/>
                    <a:pt x="385989" y="1400413"/>
                    <a:pt x="374952" y="1390953"/>
                  </a:cubicBezTo>
                  <a:cubicBezTo>
                    <a:pt x="348912" y="1368633"/>
                    <a:pt x="318431" y="1338387"/>
                    <a:pt x="302381" y="1306286"/>
                  </a:cubicBezTo>
                  <a:cubicBezTo>
                    <a:pt x="270980" y="1243482"/>
                    <a:pt x="313344" y="1293057"/>
                    <a:pt x="266095" y="1245810"/>
                  </a:cubicBezTo>
                  <a:cubicBezTo>
                    <a:pt x="262063" y="1229683"/>
                    <a:pt x="260548" y="1212708"/>
                    <a:pt x="254000" y="1197429"/>
                  </a:cubicBezTo>
                  <a:cubicBezTo>
                    <a:pt x="248274" y="1184068"/>
                    <a:pt x="234913" y="1174754"/>
                    <a:pt x="229809" y="1161143"/>
                  </a:cubicBezTo>
                  <a:cubicBezTo>
                    <a:pt x="222591" y="1141894"/>
                    <a:pt x="222700" y="1120611"/>
                    <a:pt x="217714" y="1100667"/>
                  </a:cubicBezTo>
                  <a:cubicBezTo>
                    <a:pt x="214622" y="1088298"/>
                    <a:pt x="209121" y="1076640"/>
                    <a:pt x="205619" y="1064381"/>
                  </a:cubicBezTo>
                  <a:cubicBezTo>
                    <a:pt x="201052" y="1048397"/>
                    <a:pt x="198091" y="1031984"/>
                    <a:pt x="193524" y="1016000"/>
                  </a:cubicBezTo>
                  <a:cubicBezTo>
                    <a:pt x="190021" y="1003741"/>
                    <a:pt x="184931" y="991974"/>
                    <a:pt x="181428" y="979715"/>
                  </a:cubicBezTo>
                  <a:cubicBezTo>
                    <a:pt x="151042" y="873368"/>
                    <a:pt x="186246" y="982076"/>
                    <a:pt x="157238" y="895048"/>
                  </a:cubicBezTo>
                  <a:cubicBezTo>
                    <a:pt x="139797" y="738073"/>
                    <a:pt x="132642" y="725068"/>
                    <a:pt x="157238" y="520095"/>
                  </a:cubicBezTo>
                  <a:cubicBezTo>
                    <a:pt x="158970" y="505662"/>
                    <a:pt x="174927" y="496812"/>
                    <a:pt x="181428" y="483810"/>
                  </a:cubicBezTo>
                  <a:cubicBezTo>
                    <a:pt x="187130" y="472406"/>
                    <a:pt x="186452" y="458132"/>
                    <a:pt x="193524" y="447524"/>
                  </a:cubicBezTo>
                  <a:cubicBezTo>
                    <a:pt x="203012" y="433292"/>
                    <a:pt x="219307" y="424740"/>
                    <a:pt x="229809" y="411238"/>
                  </a:cubicBezTo>
                  <a:cubicBezTo>
                    <a:pt x="247658" y="388289"/>
                    <a:pt x="257632" y="359225"/>
                    <a:pt x="278190" y="338667"/>
                  </a:cubicBezTo>
                  <a:cubicBezTo>
                    <a:pt x="286254" y="330603"/>
                    <a:pt x="295257" y="323381"/>
                    <a:pt x="302381" y="314476"/>
                  </a:cubicBezTo>
                  <a:cubicBezTo>
                    <a:pt x="330321" y="279551"/>
                    <a:pt x="318313" y="279959"/>
                    <a:pt x="350762" y="254000"/>
                  </a:cubicBezTo>
                  <a:cubicBezTo>
                    <a:pt x="362113" y="244919"/>
                    <a:pt x="376108" y="239382"/>
                    <a:pt x="387048" y="229810"/>
                  </a:cubicBezTo>
                  <a:cubicBezTo>
                    <a:pt x="408503" y="211037"/>
                    <a:pt x="420479" y="178350"/>
                    <a:pt x="447524" y="169334"/>
                  </a:cubicBezTo>
                  <a:cubicBezTo>
                    <a:pt x="498898" y="152208"/>
                    <a:pt x="526490" y="144910"/>
                    <a:pt x="580571" y="108857"/>
                  </a:cubicBezTo>
                  <a:cubicBezTo>
                    <a:pt x="638073" y="70524"/>
                    <a:pt x="603068" y="89263"/>
                    <a:pt x="689428" y="60476"/>
                  </a:cubicBezTo>
                  <a:lnTo>
                    <a:pt x="725714" y="48381"/>
                  </a:lnTo>
                  <a:cubicBezTo>
                    <a:pt x="737809" y="44349"/>
                    <a:pt x="749294" y="37345"/>
                    <a:pt x="762000" y="36286"/>
                  </a:cubicBezTo>
                  <a:lnTo>
                    <a:pt x="907143" y="24191"/>
                  </a:lnTo>
                  <a:cubicBezTo>
                    <a:pt x="953185" y="14982"/>
                    <a:pt x="1020439" y="0"/>
                    <a:pt x="1064381" y="0"/>
                  </a:cubicBezTo>
                  <a:lnTo>
                    <a:pt x="5987143" y="12095"/>
                  </a:lnTo>
                  <a:lnTo>
                    <a:pt x="6071809" y="24191"/>
                  </a:lnTo>
                  <a:cubicBezTo>
                    <a:pt x="6104029" y="28487"/>
                    <a:pt x="6136444" y="31344"/>
                    <a:pt x="6168571" y="36286"/>
                  </a:cubicBezTo>
                  <a:cubicBezTo>
                    <a:pt x="6188890" y="39412"/>
                    <a:pt x="6208889" y="44349"/>
                    <a:pt x="6229048" y="48381"/>
                  </a:cubicBezTo>
                  <a:cubicBezTo>
                    <a:pt x="6245175" y="56445"/>
                    <a:pt x="6261773" y="63626"/>
                    <a:pt x="6277428" y="72572"/>
                  </a:cubicBezTo>
                  <a:cubicBezTo>
                    <a:pt x="6290049" y="79784"/>
                    <a:pt x="6300353" y="91036"/>
                    <a:pt x="6313714" y="96762"/>
                  </a:cubicBezTo>
                  <a:cubicBezTo>
                    <a:pt x="6367985" y="120021"/>
                    <a:pt x="6351294" y="97409"/>
                    <a:pt x="6398381" y="120953"/>
                  </a:cubicBezTo>
                  <a:cubicBezTo>
                    <a:pt x="6492164" y="167845"/>
                    <a:pt x="6379753" y="126838"/>
                    <a:pt x="6470952" y="157238"/>
                  </a:cubicBezTo>
                  <a:lnTo>
                    <a:pt x="6579809" y="229810"/>
                  </a:lnTo>
                  <a:cubicBezTo>
                    <a:pt x="6591904" y="237874"/>
                    <a:pt x="6605816" y="243721"/>
                    <a:pt x="6616095" y="254000"/>
                  </a:cubicBezTo>
                  <a:lnTo>
                    <a:pt x="6676571" y="314476"/>
                  </a:lnTo>
                  <a:lnTo>
                    <a:pt x="6700762" y="338667"/>
                  </a:lnTo>
                  <a:cubicBezTo>
                    <a:pt x="6704794" y="350762"/>
                    <a:pt x="6705207" y="364753"/>
                    <a:pt x="6712857" y="374953"/>
                  </a:cubicBezTo>
                  <a:cubicBezTo>
                    <a:pt x="6729962" y="397760"/>
                    <a:pt x="6753174" y="415270"/>
                    <a:pt x="6773333" y="435429"/>
                  </a:cubicBezTo>
                  <a:cubicBezTo>
                    <a:pt x="6781397" y="443492"/>
                    <a:pt x="6791199" y="450131"/>
                    <a:pt x="6797524" y="459619"/>
                  </a:cubicBezTo>
                  <a:lnTo>
                    <a:pt x="6845905" y="532191"/>
                  </a:lnTo>
                  <a:cubicBezTo>
                    <a:pt x="6849937" y="548318"/>
                    <a:pt x="6853433" y="564588"/>
                    <a:pt x="6858000" y="580572"/>
                  </a:cubicBezTo>
                  <a:cubicBezTo>
                    <a:pt x="6861502" y="592831"/>
                    <a:pt x="6867003" y="604488"/>
                    <a:pt x="6870095" y="616857"/>
                  </a:cubicBezTo>
                  <a:lnTo>
                    <a:pt x="6894286" y="713619"/>
                  </a:lnTo>
                  <a:cubicBezTo>
                    <a:pt x="6891609" y="769836"/>
                    <a:pt x="6893062" y="948322"/>
                    <a:pt x="6870095" y="1040191"/>
                  </a:cubicBezTo>
                  <a:cubicBezTo>
                    <a:pt x="6863911" y="1064929"/>
                    <a:pt x="6860049" y="1091546"/>
                    <a:pt x="6845905" y="1112762"/>
                  </a:cubicBezTo>
                  <a:lnTo>
                    <a:pt x="6821714" y="1149048"/>
                  </a:lnTo>
                  <a:cubicBezTo>
                    <a:pt x="6787451" y="1251841"/>
                    <a:pt x="6835237" y="1126510"/>
                    <a:pt x="6785428" y="1209524"/>
                  </a:cubicBezTo>
                  <a:cubicBezTo>
                    <a:pt x="6778868" y="1220457"/>
                    <a:pt x="6779035" y="1234406"/>
                    <a:pt x="6773333" y="1245810"/>
                  </a:cubicBezTo>
                  <a:cubicBezTo>
                    <a:pt x="6749077" y="1294323"/>
                    <a:pt x="6699087" y="1331314"/>
                    <a:pt x="6652381" y="1354667"/>
                  </a:cubicBezTo>
                  <a:cubicBezTo>
                    <a:pt x="6636254" y="1362730"/>
                    <a:pt x="6620573" y="1371754"/>
                    <a:pt x="6604000" y="1378857"/>
                  </a:cubicBezTo>
                  <a:cubicBezTo>
                    <a:pt x="6592281" y="1383879"/>
                    <a:pt x="6578859" y="1384761"/>
                    <a:pt x="6567714" y="1390953"/>
                  </a:cubicBezTo>
                  <a:cubicBezTo>
                    <a:pt x="6526307" y="1413957"/>
                    <a:pt x="6492516" y="1448273"/>
                    <a:pt x="6446762" y="1463524"/>
                  </a:cubicBezTo>
                  <a:cubicBezTo>
                    <a:pt x="6427259" y="1470025"/>
                    <a:pt x="6406119" y="1470210"/>
                    <a:pt x="6386286" y="1475619"/>
                  </a:cubicBezTo>
                  <a:cubicBezTo>
                    <a:pt x="6361685" y="1482328"/>
                    <a:pt x="6337905" y="1491746"/>
                    <a:pt x="6313714" y="1499810"/>
                  </a:cubicBezTo>
                  <a:lnTo>
                    <a:pt x="6241143" y="1524000"/>
                  </a:lnTo>
                  <a:cubicBezTo>
                    <a:pt x="6229048" y="1528032"/>
                    <a:pt x="6217226" y="1533003"/>
                    <a:pt x="6204857" y="1536095"/>
                  </a:cubicBezTo>
                  <a:lnTo>
                    <a:pt x="6108095" y="1560286"/>
                  </a:lnTo>
                  <a:cubicBezTo>
                    <a:pt x="6091968" y="1564318"/>
                    <a:pt x="6076236" y="1570545"/>
                    <a:pt x="6059714" y="1572381"/>
                  </a:cubicBezTo>
                  <a:lnTo>
                    <a:pt x="5950857" y="1584476"/>
                  </a:lnTo>
                  <a:cubicBezTo>
                    <a:pt x="5844045" y="1611181"/>
                    <a:pt x="5959825" y="1584868"/>
                    <a:pt x="5769428" y="1608667"/>
                  </a:cubicBezTo>
                  <a:cubicBezTo>
                    <a:pt x="5749029" y="1611217"/>
                    <a:pt x="5729351" y="1618212"/>
                    <a:pt x="5708952" y="1620762"/>
                  </a:cubicBezTo>
                  <a:cubicBezTo>
                    <a:pt x="5664764" y="1626285"/>
                    <a:pt x="5620132" y="1627654"/>
                    <a:pt x="5575905" y="1632857"/>
                  </a:cubicBezTo>
                  <a:cubicBezTo>
                    <a:pt x="5551549" y="1635723"/>
                    <a:pt x="5527757" y="1642733"/>
                    <a:pt x="5503333" y="1644953"/>
                  </a:cubicBezTo>
                  <a:cubicBezTo>
                    <a:pt x="5438965" y="1650805"/>
                    <a:pt x="5374317" y="1653016"/>
                    <a:pt x="5309809" y="1657048"/>
                  </a:cubicBezTo>
                  <a:cubicBezTo>
                    <a:pt x="4963475" y="1726314"/>
                    <a:pt x="5229966" y="1680517"/>
                    <a:pt x="4499428" y="1693334"/>
                  </a:cubicBezTo>
                  <a:cubicBezTo>
                    <a:pt x="4426857" y="1697366"/>
                    <a:pt x="4354166" y="1699633"/>
                    <a:pt x="4281714" y="1705429"/>
                  </a:cubicBezTo>
                  <a:cubicBezTo>
                    <a:pt x="4253296" y="1707702"/>
                    <a:pt x="4225557" y="1717524"/>
                    <a:pt x="4197048" y="1717524"/>
                  </a:cubicBezTo>
                  <a:cubicBezTo>
                    <a:pt x="3805948" y="1717524"/>
                    <a:pt x="3414889" y="1709461"/>
                    <a:pt x="3023809" y="1705429"/>
                  </a:cubicBezTo>
                  <a:cubicBezTo>
                    <a:pt x="2979460" y="1701397"/>
                    <a:pt x="2935272" y="1694725"/>
                    <a:pt x="2890762" y="1693334"/>
                  </a:cubicBezTo>
                  <a:cubicBezTo>
                    <a:pt x="2245639" y="1673173"/>
                    <a:pt x="2245731" y="1681312"/>
                    <a:pt x="1596571" y="1693334"/>
                  </a:cubicBezTo>
                  <a:cubicBezTo>
                    <a:pt x="1541338" y="1700238"/>
                    <a:pt x="1495922" y="1695012"/>
                    <a:pt x="1451428" y="1729619"/>
                  </a:cubicBezTo>
                  <a:cubicBezTo>
                    <a:pt x="1428925" y="1747122"/>
                    <a:pt x="1411111" y="1769936"/>
                    <a:pt x="1390952" y="1790095"/>
                  </a:cubicBezTo>
                  <a:cubicBezTo>
                    <a:pt x="1382889" y="1798159"/>
                    <a:pt x="1376250" y="1807961"/>
                    <a:pt x="1366762" y="1814286"/>
                  </a:cubicBezTo>
                  <a:cubicBezTo>
                    <a:pt x="1255077" y="1888741"/>
                    <a:pt x="1392459" y="1793728"/>
                    <a:pt x="1306286" y="1862667"/>
                  </a:cubicBezTo>
                  <a:cubicBezTo>
                    <a:pt x="1294935" y="1871748"/>
                    <a:pt x="1281351" y="1877776"/>
                    <a:pt x="1270000" y="1886857"/>
                  </a:cubicBezTo>
                  <a:cubicBezTo>
                    <a:pt x="1222562" y="1924807"/>
                    <a:pt x="1272539" y="1902138"/>
                    <a:pt x="1209524" y="1923143"/>
                  </a:cubicBezTo>
                  <a:cubicBezTo>
                    <a:pt x="1126344" y="1978596"/>
                    <a:pt x="1164534" y="1962330"/>
                    <a:pt x="1100667" y="1983619"/>
                  </a:cubicBezTo>
                  <a:cubicBezTo>
                    <a:pt x="1088572" y="1991683"/>
                    <a:pt x="1077742" y="2002084"/>
                    <a:pt x="1064381" y="2007810"/>
                  </a:cubicBezTo>
                  <a:cubicBezTo>
                    <a:pt x="1049102" y="2014358"/>
                    <a:pt x="1031922" y="2015128"/>
                    <a:pt x="1016000" y="2019905"/>
                  </a:cubicBezTo>
                  <a:cubicBezTo>
                    <a:pt x="991576" y="2027232"/>
                    <a:pt x="967619" y="2036031"/>
                    <a:pt x="943428" y="2044095"/>
                  </a:cubicBezTo>
                  <a:lnTo>
                    <a:pt x="870857" y="2068286"/>
                  </a:lnTo>
                  <a:cubicBezTo>
                    <a:pt x="854730" y="2072318"/>
                    <a:pt x="838460" y="2075814"/>
                    <a:pt x="822476" y="2080381"/>
                  </a:cubicBezTo>
                  <a:cubicBezTo>
                    <a:pt x="782220" y="2091883"/>
                    <a:pt x="783174" y="2097011"/>
                    <a:pt x="737809" y="2104572"/>
                  </a:cubicBezTo>
                  <a:cubicBezTo>
                    <a:pt x="681567" y="2113946"/>
                    <a:pt x="625053" y="2121690"/>
                    <a:pt x="568476" y="2128762"/>
                  </a:cubicBezTo>
                  <a:cubicBezTo>
                    <a:pt x="463713" y="2141857"/>
                    <a:pt x="504219" y="2140857"/>
                    <a:pt x="447524" y="2140857"/>
                  </a:cubicBezTo>
                </a:path>
              </a:pathLst>
            </a:custGeom>
            <a:solidFill>
              <a:srgbClr val="FFFF00"/>
            </a:solidFill>
            <a:ln w="12700" cmpd="sng">
              <a:solidFill>
                <a:schemeClr val="accent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0396329" y="2035462"/>
              <a:ext cx="248834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PSST! KANSKE LÄTTASTE SÄTTET ATT SÖKA PÅ WEBBPLATSEN </a:t>
              </a:r>
              <a:r>
                <a:rPr lang="en-US" dirty="0">
                  <a:sym typeface="Wingdings"/>
                </a:rPr>
                <a:t></a:t>
              </a:r>
            </a:p>
            <a:p>
              <a:pPr algn="ctr"/>
              <a:endParaRPr lang="en-US" dirty="0"/>
            </a:p>
          </p:txBody>
        </p:sp>
      </p:grpSp>
      <p:sp>
        <p:nvSpPr>
          <p:cNvPr id="9" name="Freeform 8"/>
          <p:cNvSpPr/>
          <p:nvPr/>
        </p:nvSpPr>
        <p:spPr>
          <a:xfrm>
            <a:off x="8697769" y="2279451"/>
            <a:ext cx="1866658" cy="588442"/>
          </a:xfrm>
          <a:custGeom>
            <a:avLst/>
            <a:gdLst>
              <a:gd name="connsiteX0" fmla="*/ 446874 w 987826"/>
              <a:gd name="connsiteY0" fmla="*/ 576154 h 588442"/>
              <a:gd name="connsiteX1" fmla="*/ 293996 w 987826"/>
              <a:gd name="connsiteY1" fmla="*/ 564396 h 588442"/>
              <a:gd name="connsiteX2" fmla="*/ 94079 w 987826"/>
              <a:gd name="connsiteY2" fmla="*/ 529121 h 588442"/>
              <a:gd name="connsiteX3" fmla="*/ 58799 w 987826"/>
              <a:gd name="connsiteY3" fmla="*/ 505605 h 588442"/>
              <a:gd name="connsiteX4" fmla="*/ 35280 w 987826"/>
              <a:gd name="connsiteY4" fmla="*/ 470330 h 588442"/>
              <a:gd name="connsiteX5" fmla="*/ 0 w 987826"/>
              <a:gd name="connsiteY5" fmla="*/ 340989 h 588442"/>
              <a:gd name="connsiteX6" fmla="*/ 11760 w 987826"/>
              <a:gd name="connsiteY6" fmla="*/ 188132 h 588442"/>
              <a:gd name="connsiteX7" fmla="*/ 23520 w 987826"/>
              <a:gd name="connsiteY7" fmla="*/ 152857 h 588442"/>
              <a:gd name="connsiteX8" fmla="*/ 58799 w 987826"/>
              <a:gd name="connsiteY8" fmla="*/ 117583 h 588442"/>
              <a:gd name="connsiteX9" fmla="*/ 82319 w 987826"/>
              <a:gd name="connsiteY9" fmla="*/ 82308 h 588442"/>
              <a:gd name="connsiteX10" fmla="*/ 188157 w 987826"/>
              <a:gd name="connsiteY10" fmla="*/ 35275 h 588442"/>
              <a:gd name="connsiteX11" fmla="*/ 223437 w 987826"/>
              <a:gd name="connsiteY11" fmla="*/ 23517 h 588442"/>
              <a:gd name="connsiteX12" fmla="*/ 258716 w 987826"/>
              <a:gd name="connsiteY12" fmla="*/ 11758 h 588442"/>
              <a:gd name="connsiteX13" fmla="*/ 399834 w 987826"/>
              <a:gd name="connsiteY13" fmla="*/ 0 h 588442"/>
              <a:gd name="connsiteX14" fmla="*/ 682070 w 987826"/>
              <a:gd name="connsiteY14" fmla="*/ 23517 h 588442"/>
              <a:gd name="connsiteX15" fmla="*/ 752629 w 987826"/>
              <a:gd name="connsiteY15" fmla="*/ 47033 h 588442"/>
              <a:gd name="connsiteX16" fmla="*/ 799668 w 987826"/>
              <a:gd name="connsiteY16" fmla="*/ 58791 h 588442"/>
              <a:gd name="connsiteX17" fmla="*/ 870227 w 987826"/>
              <a:gd name="connsiteY17" fmla="*/ 94066 h 588442"/>
              <a:gd name="connsiteX18" fmla="*/ 905507 w 987826"/>
              <a:gd name="connsiteY18" fmla="*/ 141099 h 588442"/>
              <a:gd name="connsiteX19" fmla="*/ 952546 w 987826"/>
              <a:gd name="connsiteY19" fmla="*/ 211649 h 588442"/>
              <a:gd name="connsiteX20" fmla="*/ 987826 w 987826"/>
              <a:gd name="connsiteY20" fmla="*/ 246923 h 588442"/>
              <a:gd name="connsiteX21" fmla="*/ 976066 w 987826"/>
              <a:gd name="connsiteY21" fmla="*/ 364506 h 588442"/>
              <a:gd name="connsiteX22" fmla="*/ 964306 w 987826"/>
              <a:gd name="connsiteY22" fmla="*/ 399781 h 588442"/>
              <a:gd name="connsiteX23" fmla="*/ 893747 w 987826"/>
              <a:gd name="connsiteY23" fmla="*/ 446814 h 588442"/>
              <a:gd name="connsiteX24" fmla="*/ 858468 w 987826"/>
              <a:gd name="connsiteY24" fmla="*/ 470330 h 588442"/>
              <a:gd name="connsiteX25" fmla="*/ 823188 w 987826"/>
              <a:gd name="connsiteY25" fmla="*/ 493847 h 588442"/>
              <a:gd name="connsiteX26" fmla="*/ 717350 w 987826"/>
              <a:gd name="connsiteY26" fmla="*/ 529121 h 588442"/>
              <a:gd name="connsiteX27" fmla="*/ 646791 w 987826"/>
              <a:gd name="connsiteY27" fmla="*/ 552638 h 588442"/>
              <a:gd name="connsiteX28" fmla="*/ 540952 w 987826"/>
              <a:gd name="connsiteY28" fmla="*/ 576154 h 588442"/>
              <a:gd name="connsiteX29" fmla="*/ 317516 w 987826"/>
              <a:gd name="connsiteY29" fmla="*/ 587913 h 588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987826" h="588442">
                <a:moveTo>
                  <a:pt x="446874" y="576154"/>
                </a:moveTo>
                <a:lnTo>
                  <a:pt x="293996" y="564396"/>
                </a:lnTo>
                <a:cubicBezTo>
                  <a:pt x="253350" y="561009"/>
                  <a:pt x="140780" y="560250"/>
                  <a:pt x="94079" y="529121"/>
                </a:cubicBezTo>
                <a:lnTo>
                  <a:pt x="58799" y="505605"/>
                </a:lnTo>
                <a:cubicBezTo>
                  <a:pt x="50959" y="493847"/>
                  <a:pt x="41020" y="483244"/>
                  <a:pt x="35280" y="470330"/>
                </a:cubicBezTo>
                <a:cubicBezTo>
                  <a:pt x="13577" y="421504"/>
                  <a:pt x="10061" y="391288"/>
                  <a:pt x="0" y="340989"/>
                </a:cubicBezTo>
                <a:cubicBezTo>
                  <a:pt x="3920" y="290037"/>
                  <a:pt x="5421" y="238840"/>
                  <a:pt x="11760" y="188132"/>
                </a:cubicBezTo>
                <a:cubicBezTo>
                  <a:pt x="13298" y="175833"/>
                  <a:pt x="16644" y="163169"/>
                  <a:pt x="23520" y="152857"/>
                </a:cubicBezTo>
                <a:cubicBezTo>
                  <a:pt x="32745" y="139021"/>
                  <a:pt x="48152" y="130357"/>
                  <a:pt x="58799" y="117583"/>
                </a:cubicBezTo>
                <a:cubicBezTo>
                  <a:pt x="67847" y="106727"/>
                  <a:pt x="72325" y="92301"/>
                  <a:pt x="82319" y="82308"/>
                </a:cubicBezTo>
                <a:cubicBezTo>
                  <a:pt x="110274" y="54356"/>
                  <a:pt x="153223" y="46918"/>
                  <a:pt x="188157" y="35275"/>
                </a:cubicBezTo>
                <a:lnTo>
                  <a:pt x="223437" y="23517"/>
                </a:lnTo>
                <a:cubicBezTo>
                  <a:pt x="235197" y="19598"/>
                  <a:pt x="246363" y="12787"/>
                  <a:pt x="258716" y="11758"/>
                </a:cubicBezTo>
                <a:lnTo>
                  <a:pt x="399834" y="0"/>
                </a:lnTo>
                <a:cubicBezTo>
                  <a:pt x="422334" y="1607"/>
                  <a:pt x="639636" y="15562"/>
                  <a:pt x="682070" y="23517"/>
                </a:cubicBezTo>
                <a:cubicBezTo>
                  <a:pt x="706437" y="28085"/>
                  <a:pt x="728577" y="41021"/>
                  <a:pt x="752629" y="47033"/>
                </a:cubicBezTo>
                <a:cubicBezTo>
                  <a:pt x="768309" y="50952"/>
                  <a:pt x="784128" y="54351"/>
                  <a:pt x="799668" y="58791"/>
                </a:cubicBezTo>
                <a:cubicBezTo>
                  <a:pt x="826446" y="66441"/>
                  <a:pt x="849612" y="73454"/>
                  <a:pt x="870227" y="94066"/>
                </a:cubicBezTo>
                <a:cubicBezTo>
                  <a:pt x="884086" y="107923"/>
                  <a:pt x="894267" y="125044"/>
                  <a:pt x="905507" y="141099"/>
                </a:cubicBezTo>
                <a:cubicBezTo>
                  <a:pt x="921717" y="164253"/>
                  <a:pt x="932558" y="191665"/>
                  <a:pt x="952546" y="211649"/>
                </a:cubicBezTo>
                <a:lnTo>
                  <a:pt x="987826" y="246923"/>
                </a:lnTo>
                <a:cubicBezTo>
                  <a:pt x="983906" y="286117"/>
                  <a:pt x="982056" y="325574"/>
                  <a:pt x="976066" y="364506"/>
                </a:cubicBezTo>
                <a:cubicBezTo>
                  <a:pt x="974181" y="376756"/>
                  <a:pt x="973071" y="391017"/>
                  <a:pt x="964306" y="399781"/>
                </a:cubicBezTo>
                <a:cubicBezTo>
                  <a:pt x="944318" y="419767"/>
                  <a:pt x="917267" y="431136"/>
                  <a:pt x="893747" y="446814"/>
                </a:cubicBezTo>
                <a:lnTo>
                  <a:pt x="858468" y="470330"/>
                </a:lnTo>
                <a:cubicBezTo>
                  <a:pt x="846708" y="478169"/>
                  <a:pt x="836596" y="489378"/>
                  <a:pt x="823188" y="493847"/>
                </a:cubicBezTo>
                <a:lnTo>
                  <a:pt x="717350" y="529121"/>
                </a:lnTo>
                <a:cubicBezTo>
                  <a:pt x="717340" y="529124"/>
                  <a:pt x="646802" y="552635"/>
                  <a:pt x="646791" y="552638"/>
                </a:cubicBezTo>
                <a:cubicBezTo>
                  <a:pt x="612552" y="561196"/>
                  <a:pt x="575788" y="571178"/>
                  <a:pt x="540952" y="576154"/>
                </a:cubicBezTo>
                <a:cubicBezTo>
                  <a:pt x="428327" y="592242"/>
                  <a:pt x="435082" y="587913"/>
                  <a:pt x="317516" y="587913"/>
                </a:cubicBezTo>
              </a:path>
            </a:pathLst>
          </a:custGeom>
          <a:ln w="38100" cmpd="sng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8737551" y="423297"/>
            <a:ext cx="3574987" cy="5909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5"/>
          <p:cNvSpPr>
            <a:spLocks noGrp="1"/>
          </p:cNvSpPr>
          <p:nvPr>
            <p:ph type="ctrTitle"/>
          </p:nvPr>
        </p:nvSpPr>
        <p:spPr>
          <a:xfrm>
            <a:off x="1213636" y="496899"/>
            <a:ext cx="9629567" cy="1037741"/>
          </a:xfrm>
        </p:spPr>
        <p:txBody>
          <a:bodyPr/>
          <a:lstStyle/>
          <a:p>
            <a:pPr algn="r"/>
            <a:r>
              <a:rPr lang="en-US" sz="3200" dirty="0" err="1"/>
              <a:t>Sök</a:t>
            </a:r>
            <a:r>
              <a:rPr lang="en-US" sz="3200" dirty="0"/>
              <a:t> </a:t>
            </a:r>
            <a:r>
              <a:rPr lang="en-US" sz="3200" dirty="0" err="1"/>
              <a:t>efter</a:t>
            </a:r>
            <a:r>
              <a:rPr lang="en-US" sz="3200" dirty="0"/>
              <a:t> </a:t>
            </a:r>
            <a:r>
              <a:rPr lang="en-US" sz="3200" dirty="0" err="1"/>
              <a:t>siffror</a:t>
            </a:r>
            <a:r>
              <a:rPr lang="en-US" dirty="0"/>
              <a:t> </a:t>
            </a:r>
            <a:r>
              <a:rPr lang="en-US" sz="3200" dirty="0" err="1"/>
              <a:t>på</a:t>
            </a:r>
            <a:r>
              <a:rPr lang="en-US" sz="3200" dirty="0"/>
              <a:t> </a:t>
            </a:r>
            <a:r>
              <a:rPr lang="en-US" sz="3200" dirty="0" err="1"/>
              <a:t>www.asub.ax</a:t>
            </a:r>
            <a:endParaRPr lang="en-US" dirty="0"/>
          </a:p>
        </p:txBody>
      </p:sp>
      <p:sp>
        <p:nvSpPr>
          <p:cNvPr id="19" name="Freeform 18"/>
          <p:cNvSpPr/>
          <p:nvPr/>
        </p:nvSpPr>
        <p:spPr>
          <a:xfrm>
            <a:off x="1690549" y="2100687"/>
            <a:ext cx="6883357" cy="501626"/>
          </a:xfrm>
          <a:custGeom>
            <a:avLst/>
            <a:gdLst>
              <a:gd name="connsiteX0" fmla="*/ 0 w 6883357"/>
              <a:gd name="connsiteY0" fmla="*/ 78329 h 501626"/>
              <a:gd name="connsiteX1" fmla="*/ 82318 w 6883357"/>
              <a:gd name="connsiteY1" fmla="*/ 90087 h 501626"/>
              <a:gd name="connsiteX2" fmla="*/ 129358 w 6883357"/>
              <a:gd name="connsiteY2" fmla="*/ 101846 h 501626"/>
              <a:gd name="connsiteX3" fmla="*/ 199917 w 6883357"/>
              <a:gd name="connsiteY3" fmla="*/ 90087 h 501626"/>
              <a:gd name="connsiteX4" fmla="*/ 317515 w 6883357"/>
              <a:gd name="connsiteY4" fmla="*/ 78329 h 501626"/>
              <a:gd name="connsiteX5" fmla="*/ 1234781 w 6883357"/>
              <a:gd name="connsiteY5" fmla="*/ 101846 h 501626"/>
              <a:gd name="connsiteX6" fmla="*/ 2869397 w 6883357"/>
              <a:gd name="connsiteY6" fmla="*/ 90087 h 501626"/>
              <a:gd name="connsiteX7" fmla="*/ 3069314 w 6883357"/>
              <a:gd name="connsiteY7" fmla="*/ 78329 h 501626"/>
              <a:gd name="connsiteX8" fmla="*/ 3316271 w 6883357"/>
              <a:gd name="connsiteY8" fmla="*/ 66571 h 501626"/>
              <a:gd name="connsiteX9" fmla="*/ 3351550 w 6883357"/>
              <a:gd name="connsiteY9" fmla="*/ 54813 h 501626"/>
              <a:gd name="connsiteX10" fmla="*/ 3574987 w 6883357"/>
              <a:gd name="connsiteY10" fmla="*/ 43054 h 501626"/>
              <a:gd name="connsiteX11" fmla="*/ 4997926 w 6883357"/>
              <a:gd name="connsiteY11" fmla="*/ 43054 h 501626"/>
              <a:gd name="connsiteX12" fmla="*/ 5127284 w 6883357"/>
              <a:gd name="connsiteY12" fmla="*/ 54813 h 501626"/>
              <a:gd name="connsiteX13" fmla="*/ 5303681 w 6883357"/>
              <a:gd name="connsiteY13" fmla="*/ 78329 h 501626"/>
              <a:gd name="connsiteX14" fmla="*/ 5362480 w 6883357"/>
              <a:gd name="connsiteY14" fmla="*/ 90087 h 501626"/>
              <a:gd name="connsiteX15" fmla="*/ 5491838 w 6883357"/>
              <a:gd name="connsiteY15" fmla="*/ 101846 h 501626"/>
              <a:gd name="connsiteX16" fmla="*/ 5691756 w 6883357"/>
              <a:gd name="connsiteY16" fmla="*/ 125362 h 501626"/>
              <a:gd name="connsiteX17" fmla="*/ 5738795 w 6883357"/>
              <a:gd name="connsiteY17" fmla="*/ 137120 h 501626"/>
              <a:gd name="connsiteX18" fmla="*/ 5821114 w 6883357"/>
              <a:gd name="connsiteY18" fmla="*/ 148879 h 501626"/>
              <a:gd name="connsiteX19" fmla="*/ 5879913 w 6883357"/>
              <a:gd name="connsiteY19" fmla="*/ 160637 h 501626"/>
              <a:gd name="connsiteX20" fmla="*/ 6021031 w 6883357"/>
              <a:gd name="connsiteY20" fmla="*/ 184154 h 501626"/>
              <a:gd name="connsiteX21" fmla="*/ 6150389 w 6883357"/>
              <a:gd name="connsiteY21" fmla="*/ 231187 h 501626"/>
              <a:gd name="connsiteX22" fmla="*/ 6220948 w 6883357"/>
              <a:gd name="connsiteY22" fmla="*/ 254703 h 501626"/>
              <a:gd name="connsiteX23" fmla="*/ 6291507 w 6883357"/>
              <a:gd name="connsiteY23" fmla="*/ 266461 h 501626"/>
              <a:gd name="connsiteX24" fmla="*/ 6397345 w 6883357"/>
              <a:gd name="connsiteY24" fmla="*/ 301736 h 501626"/>
              <a:gd name="connsiteX25" fmla="*/ 6467904 w 6883357"/>
              <a:gd name="connsiteY25" fmla="*/ 325253 h 501626"/>
              <a:gd name="connsiteX26" fmla="*/ 6514943 w 6883357"/>
              <a:gd name="connsiteY26" fmla="*/ 337011 h 501626"/>
              <a:gd name="connsiteX27" fmla="*/ 6573742 w 6883357"/>
              <a:gd name="connsiteY27" fmla="*/ 348769 h 501626"/>
              <a:gd name="connsiteX28" fmla="*/ 6644301 w 6883357"/>
              <a:gd name="connsiteY28" fmla="*/ 372286 h 501626"/>
              <a:gd name="connsiteX29" fmla="*/ 6679581 w 6883357"/>
              <a:gd name="connsiteY29" fmla="*/ 384044 h 501626"/>
              <a:gd name="connsiteX30" fmla="*/ 6714860 w 6883357"/>
              <a:gd name="connsiteY30" fmla="*/ 395802 h 501626"/>
              <a:gd name="connsiteX31" fmla="*/ 6808939 w 6883357"/>
              <a:gd name="connsiteY31" fmla="*/ 419319 h 501626"/>
              <a:gd name="connsiteX32" fmla="*/ 6879498 w 6883357"/>
              <a:gd name="connsiteY32" fmla="*/ 442835 h 501626"/>
              <a:gd name="connsiteX33" fmla="*/ 6738380 w 6883357"/>
              <a:gd name="connsiteY33" fmla="*/ 348769 h 501626"/>
              <a:gd name="connsiteX34" fmla="*/ 6703101 w 6883357"/>
              <a:gd name="connsiteY34" fmla="*/ 325253 h 501626"/>
              <a:gd name="connsiteX35" fmla="*/ 6667821 w 6883357"/>
              <a:gd name="connsiteY35" fmla="*/ 301736 h 501626"/>
              <a:gd name="connsiteX36" fmla="*/ 6738380 w 6883357"/>
              <a:gd name="connsiteY36" fmla="*/ 348769 h 501626"/>
              <a:gd name="connsiteX37" fmla="*/ 6797179 w 6883357"/>
              <a:gd name="connsiteY37" fmla="*/ 407560 h 501626"/>
              <a:gd name="connsiteX38" fmla="*/ 6867738 w 6883357"/>
              <a:gd name="connsiteY38" fmla="*/ 431077 h 501626"/>
              <a:gd name="connsiteX39" fmla="*/ 6726620 w 6883357"/>
              <a:gd name="connsiteY39" fmla="*/ 478110 h 501626"/>
              <a:gd name="connsiteX40" fmla="*/ 6656061 w 6883357"/>
              <a:gd name="connsiteY40" fmla="*/ 501626 h 501626"/>
              <a:gd name="connsiteX41" fmla="*/ 6632542 w 6883357"/>
              <a:gd name="connsiteY41" fmla="*/ 501626 h 501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6883357" h="501626">
                <a:moveTo>
                  <a:pt x="0" y="78329"/>
                </a:moveTo>
                <a:cubicBezTo>
                  <a:pt x="27439" y="82248"/>
                  <a:pt x="55047" y="85129"/>
                  <a:pt x="82318" y="90087"/>
                </a:cubicBezTo>
                <a:cubicBezTo>
                  <a:pt x="98220" y="92978"/>
                  <a:pt x="113196" y="101846"/>
                  <a:pt x="129358" y="101846"/>
                </a:cubicBezTo>
                <a:cubicBezTo>
                  <a:pt x="153202" y="101846"/>
                  <a:pt x="176257" y="93044"/>
                  <a:pt x="199917" y="90087"/>
                </a:cubicBezTo>
                <a:cubicBezTo>
                  <a:pt x="239008" y="85201"/>
                  <a:pt x="278316" y="82248"/>
                  <a:pt x="317515" y="78329"/>
                </a:cubicBezTo>
                <a:lnTo>
                  <a:pt x="1234781" y="101846"/>
                </a:lnTo>
                <a:lnTo>
                  <a:pt x="2869397" y="90087"/>
                </a:lnTo>
                <a:lnTo>
                  <a:pt x="3069314" y="78329"/>
                </a:lnTo>
                <a:cubicBezTo>
                  <a:pt x="3151612" y="73998"/>
                  <a:pt x="3234143" y="73414"/>
                  <a:pt x="3316271" y="66571"/>
                </a:cubicBezTo>
                <a:cubicBezTo>
                  <a:pt x="3328624" y="65542"/>
                  <a:pt x="3339205" y="55935"/>
                  <a:pt x="3351550" y="54813"/>
                </a:cubicBezTo>
                <a:cubicBezTo>
                  <a:pt x="3425826" y="48061"/>
                  <a:pt x="3500508" y="46974"/>
                  <a:pt x="3574987" y="43054"/>
                </a:cubicBezTo>
                <a:cubicBezTo>
                  <a:pt x="4087362" y="-42329"/>
                  <a:pt x="3675820" y="22071"/>
                  <a:pt x="4997926" y="43054"/>
                </a:cubicBezTo>
                <a:cubicBezTo>
                  <a:pt x="5041218" y="43741"/>
                  <a:pt x="5084225" y="50281"/>
                  <a:pt x="5127284" y="54813"/>
                </a:cubicBezTo>
                <a:cubicBezTo>
                  <a:pt x="5159561" y="58210"/>
                  <a:pt x="5268403" y="72450"/>
                  <a:pt x="5303681" y="78329"/>
                </a:cubicBezTo>
                <a:cubicBezTo>
                  <a:pt x="5323397" y="81614"/>
                  <a:pt x="5342647" y="87608"/>
                  <a:pt x="5362480" y="90087"/>
                </a:cubicBezTo>
                <a:cubicBezTo>
                  <a:pt x="5405443" y="95457"/>
                  <a:pt x="5448719" y="97926"/>
                  <a:pt x="5491838" y="101846"/>
                </a:cubicBezTo>
                <a:cubicBezTo>
                  <a:pt x="5604906" y="130108"/>
                  <a:pt x="5470764" y="99367"/>
                  <a:pt x="5691756" y="125362"/>
                </a:cubicBezTo>
                <a:cubicBezTo>
                  <a:pt x="5707807" y="127250"/>
                  <a:pt x="5722894" y="134229"/>
                  <a:pt x="5738795" y="137120"/>
                </a:cubicBezTo>
                <a:cubicBezTo>
                  <a:pt x="5766066" y="142078"/>
                  <a:pt x="5793773" y="144323"/>
                  <a:pt x="5821114" y="148879"/>
                </a:cubicBezTo>
                <a:cubicBezTo>
                  <a:pt x="5840830" y="152165"/>
                  <a:pt x="5860229" y="157164"/>
                  <a:pt x="5879913" y="160637"/>
                </a:cubicBezTo>
                <a:cubicBezTo>
                  <a:pt x="5926876" y="168923"/>
                  <a:pt x="5975789" y="169076"/>
                  <a:pt x="6021031" y="184154"/>
                </a:cubicBezTo>
                <a:cubicBezTo>
                  <a:pt x="6226925" y="252775"/>
                  <a:pt x="5970390" y="165741"/>
                  <a:pt x="6150389" y="231187"/>
                </a:cubicBezTo>
                <a:cubicBezTo>
                  <a:pt x="6173688" y="239658"/>
                  <a:pt x="6196494" y="250628"/>
                  <a:pt x="6220948" y="254703"/>
                </a:cubicBezTo>
                <a:lnTo>
                  <a:pt x="6291507" y="266461"/>
                </a:lnTo>
                <a:cubicBezTo>
                  <a:pt x="6409408" y="313616"/>
                  <a:pt x="6296066" y="271356"/>
                  <a:pt x="6397345" y="301736"/>
                </a:cubicBezTo>
                <a:cubicBezTo>
                  <a:pt x="6421091" y="308859"/>
                  <a:pt x="6443852" y="319241"/>
                  <a:pt x="6467904" y="325253"/>
                </a:cubicBezTo>
                <a:cubicBezTo>
                  <a:pt x="6483584" y="329172"/>
                  <a:pt x="6499166" y="333505"/>
                  <a:pt x="6514943" y="337011"/>
                </a:cubicBezTo>
                <a:cubicBezTo>
                  <a:pt x="6534455" y="341346"/>
                  <a:pt x="6554458" y="343511"/>
                  <a:pt x="6573742" y="348769"/>
                </a:cubicBezTo>
                <a:cubicBezTo>
                  <a:pt x="6597660" y="355291"/>
                  <a:pt x="6620781" y="364447"/>
                  <a:pt x="6644301" y="372286"/>
                </a:cubicBezTo>
                <a:lnTo>
                  <a:pt x="6679581" y="384044"/>
                </a:lnTo>
                <a:cubicBezTo>
                  <a:pt x="6691341" y="387963"/>
                  <a:pt x="6702834" y="392796"/>
                  <a:pt x="6714860" y="395802"/>
                </a:cubicBezTo>
                <a:cubicBezTo>
                  <a:pt x="6746220" y="403641"/>
                  <a:pt x="6778273" y="409099"/>
                  <a:pt x="6808939" y="419319"/>
                </a:cubicBezTo>
                <a:cubicBezTo>
                  <a:pt x="6832459" y="427158"/>
                  <a:pt x="6900127" y="456586"/>
                  <a:pt x="6879498" y="442835"/>
                </a:cubicBezTo>
                <a:lnTo>
                  <a:pt x="6738380" y="348769"/>
                </a:lnTo>
                <a:lnTo>
                  <a:pt x="6703101" y="325253"/>
                </a:lnTo>
                <a:lnTo>
                  <a:pt x="6667821" y="301736"/>
                </a:lnTo>
                <a:lnTo>
                  <a:pt x="6738380" y="348769"/>
                </a:lnTo>
                <a:cubicBezTo>
                  <a:pt x="6759838" y="380951"/>
                  <a:pt x="6760043" y="391057"/>
                  <a:pt x="6797179" y="407560"/>
                </a:cubicBezTo>
                <a:cubicBezTo>
                  <a:pt x="6819834" y="417628"/>
                  <a:pt x="6867738" y="431077"/>
                  <a:pt x="6867738" y="431077"/>
                </a:cubicBezTo>
                <a:lnTo>
                  <a:pt x="6726620" y="478110"/>
                </a:lnTo>
                <a:cubicBezTo>
                  <a:pt x="6726618" y="478111"/>
                  <a:pt x="6656062" y="501626"/>
                  <a:pt x="6656061" y="501626"/>
                </a:cubicBezTo>
                <a:lnTo>
                  <a:pt x="6632542" y="501626"/>
                </a:lnTo>
              </a:path>
            </a:pathLst>
          </a:custGeom>
          <a:ln w="38100" cmpd="sng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ruta 16">
            <a:extLst>
              <a:ext uri="{FF2B5EF4-FFF2-40B4-BE49-F238E27FC236}">
                <a16:creationId xmlns:a16="http://schemas.microsoft.com/office/drawing/2014/main" id="{CBB9414B-DA52-4D3D-4122-BFED6BFB6CFF}"/>
              </a:ext>
            </a:extLst>
          </p:cNvPr>
          <p:cNvSpPr txBox="1"/>
          <p:nvPr/>
        </p:nvSpPr>
        <p:spPr>
          <a:xfrm>
            <a:off x="4499766" y="5165824"/>
            <a:ext cx="33273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i="1" dirty="0" err="1"/>
              <a:t>Exempel</a:t>
            </a:r>
            <a:r>
              <a:rPr lang="en-US" i="1" dirty="0"/>
              <a:t>: </a:t>
            </a:r>
          </a:p>
          <a:p>
            <a:pPr marL="0" indent="0">
              <a:buNone/>
            </a:pPr>
            <a:r>
              <a:rPr lang="en-US" i="1" dirty="0"/>
              <a:t>B -&gt; </a:t>
            </a:r>
            <a:r>
              <a:rPr lang="en-US" i="1" dirty="0" err="1"/>
              <a:t>Brott</a:t>
            </a:r>
            <a:r>
              <a:rPr lang="en-US" i="1" dirty="0"/>
              <a:t> </a:t>
            </a:r>
            <a:r>
              <a:rPr lang="sv-SE" i="1" dirty="0"/>
              <a:t> </a:t>
            </a:r>
          </a:p>
          <a:p>
            <a:pPr marL="0" indent="0">
              <a:buNone/>
            </a:pPr>
            <a:r>
              <a:rPr lang="sv-SE" i="1" dirty="0"/>
              <a:t>G -&gt; Grundskola</a:t>
            </a:r>
            <a:endParaRPr lang="en-US" i="1" dirty="0"/>
          </a:p>
          <a:p>
            <a:endParaRPr lang="sv-FI" dirty="0"/>
          </a:p>
        </p:txBody>
      </p:sp>
    </p:spTree>
    <p:extLst>
      <p:ext uri="{BB962C8B-B14F-4D97-AF65-F5344CB8AC3E}">
        <p14:creationId xmlns:p14="http://schemas.microsoft.com/office/powerpoint/2010/main" val="16941847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Bildobjekt 19">
            <a:extLst>
              <a:ext uri="{FF2B5EF4-FFF2-40B4-BE49-F238E27FC236}">
                <a16:creationId xmlns:a16="http://schemas.microsoft.com/office/drawing/2014/main" id="{02A1BD93-D807-BEC5-F4E6-D9E0EE214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4136" y="3429000"/>
            <a:ext cx="2748806" cy="3469675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766762" y="4092406"/>
            <a:ext cx="8241265" cy="276559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4) I </a:t>
            </a:r>
            <a:r>
              <a:rPr lang="en-US" dirty="0" err="1"/>
              <a:t>menyn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startsidan</a:t>
            </a:r>
            <a:r>
              <a:rPr lang="en-US" dirty="0"/>
              <a:t> </a:t>
            </a:r>
            <a:r>
              <a:rPr lang="en-US" dirty="0" err="1"/>
              <a:t>hittar</a:t>
            </a:r>
            <a:r>
              <a:rPr lang="en-US" dirty="0"/>
              <a:t> du</a:t>
            </a:r>
          </a:p>
          <a:p>
            <a:pPr marL="0" indent="0">
              <a:buNone/>
            </a:pPr>
            <a:r>
              <a:rPr lang="en-US" b="1" dirty="0" err="1"/>
              <a:t>Temaområden</a:t>
            </a:r>
            <a:r>
              <a:rPr lang="en-US" b="1" dirty="0"/>
              <a:t> </a:t>
            </a:r>
            <a:r>
              <a:rPr lang="mr-IN" b="1" dirty="0"/>
              <a:t>–</a:t>
            </a:r>
            <a:r>
              <a:rPr lang="en-US" b="1" dirty="0"/>
              <a:t> information </a:t>
            </a:r>
            <a:r>
              <a:rPr lang="en-US" b="1" dirty="0" err="1"/>
              <a:t>från</a:t>
            </a:r>
            <a:r>
              <a:rPr lang="en-US" b="1" dirty="0"/>
              <a:t> </a:t>
            </a:r>
            <a:r>
              <a:rPr lang="en-US" b="1" dirty="0" err="1"/>
              <a:t>olika</a:t>
            </a:r>
            <a:r>
              <a:rPr lang="en-US" b="1" dirty="0"/>
              <a:t> </a:t>
            </a:r>
            <a:r>
              <a:rPr lang="en-US" b="1" dirty="0" err="1"/>
              <a:t>ämnesområden</a:t>
            </a:r>
            <a:endParaRPr lang="en-US" b="1" dirty="0"/>
          </a:p>
          <a:p>
            <a:pPr marL="0" indent="0">
              <a:buNone/>
            </a:pPr>
            <a:r>
              <a:rPr lang="en-US" dirty="0"/>
              <a:t>				</a:t>
            </a:r>
            <a:r>
              <a:rPr lang="en-US" i="1" dirty="0" err="1"/>
              <a:t>Exempel</a:t>
            </a:r>
            <a:r>
              <a:rPr lang="en-US" i="1" dirty="0"/>
              <a:t>:</a:t>
            </a:r>
          </a:p>
          <a:p>
            <a:pPr marL="0" indent="0">
              <a:buNone/>
            </a:pPr>
            <a:r>
              <a:rPr lang="en-US" b="1" i="1" dirty="0"/>
              <a:t>				</a:t>
            </a:r>
            <a:r>
              <a:rPr lang="en-US" i="1" dirty="0" err="1"/>
              <a:t>Hållbar</a:t>
            </a:r>
            <a:r>
              <a:rPr lang="en-US" i="1" dirty="0"/>
              <a:t> </a:t>
            </a:r>
            <a:r>
              <a:rPr lang="en-US" i="1" dirty="0" err="1"/>
              <a:t>utveckling</a:t>
            </a:r>
            <a:endParaRPr lang="en-US" i="1" dirty="0"/>
          </a:p>
          <a:p>
            <a:pPr marL="0" indent="0">
              <a:buNone/>
            </a:pPr>
            <a:r>
              <a:rPr lang="en-US" i="1" dirty="0"/>
              <a:t>				</a:t>
            </a:r>
            <a:r>
              <a:rPr lang="en-US" i="1" dirty="0" err="1"/>
              <a:t>Åland</a:t>
            </a:r>
            <a:r>
              <a:rPr lang="en-US" i="1" dirty="0"/>
              <a:t> </a:t>
            </a:r>
            <a:r>
              <a:rPr lang="en-US" i="1" dirty="0" err="1"/>
              <a:t>i</a:t>
            </a:r>
            <a:r>
              <a:rPr lang="en-US" i="1" dirty="0"/>
              <a:t> </a:t>
            </a:r>
            <a:r>
              <a:rPr lang="en-US" i="1" dirty="0" err="1"/>
              <a:t>världen</a:t>
            </a:r>
            <a:r>
              <a:rPr lang="en-US" i="1" dirty="0"/>
              <a:t>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2382" y="657225"/>
            <a:ext cx="3240602" cy="2627513"/>
          </a:xfrm>
        </p:spPr>
        <p:txBody>
          <a:bodyPr>
            <a:normAutofit/>
          </a:bodyPr>
          <a:lstStyle/>
          <a:p>
            <a:r>
              <a:rPr lang="en-US" sz="3200" dirty="0" err="1"/>
              <a:t>Sök</a:t>
            </a:r>
            <a:r>
              <a:rPr lang="en-US" sz="3200" dirty="0"/>
              <a:t> </a:t>
            </a:r>
            <a:r>
              <a:rPr lang="en-US" sz="3200" dirty="0" err="1"/>
              <a:t>efter</a:t>
            </a:r>
            <a:r>
              <a:rPr lang="en-US" sz="3200" dirty="0"/>
              <a:t> </a:t>
            </a:r>
            <a:r>
              <a:rPr lang="en-US" sz="3200" dirty="0" err="1"/>
              <a:t>siffror</a:t>
            </a:r>
            <a:r>
              <a:rPr lang="en-US" sz="3200" dirty="0"/>
              <a:t> </a:t>
            </a:r>
            <a:r>
              <a:rPr lang="en-US" sz="3200" dirty="0" err="1"/>
              <a:t>på</a:t>
            </a:r>
            <a:r>
              <a:rPr lang="en-US" sz="3200" dirty="0"/>
              <a:t> </a:t>
            </a:r>
            <a:r>
              <a:rPr lang="en-US" sz="3200" dirty="0" err="1"/>
              <a:t>www.asub.ax</a:t>
            </a:r>
            <a:endParaRPr lang="en-US" sz="3200" dirty="0"/>
          </a:p>
        </p:txBody>
      </p:sp>
      <p:sp>
        <p:nvSpPr>
          <p:cNvPr id="8" name="Freeform 7"/>
          <p:cNvSpPr/>
          <p:nvPr/>
        </p:nvSpPr>
        <p:spPr>
          <a:xfrm>
            <a:off x="805546" y="4889590"/>
            <a:ext cx="2121694" cy="61958"/>
          </a:xfrm>
          <a:custGeom>
            <a:avLst/>
            <a:gdLst>
              <a:gd name="connsiteX0" fmla="*/ 0 w 2121694"/>
              <a:gd name="connsiteY0" fmla="*/ 61958 h 61958"/>
              <a:gd name="connsiteX1" fmla="*/ 1300892 w 2121694"/>
              <a:gd name="connsiteY1" fmla="*/ 30979 h 61958"/>
              <a:gd name="connsiteX2" fmla="*/ 1595142 w 2121694"/>
              <a:gd name="connsiteY2" fmla="*/ 0 h 61958"/>
              <a:gd name="connsiteX3" fmla="*/ 2121694 w 2121694"/>
              <a:gd name="connsiteY3" fmla="*/ 15490 h 61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21694" h="61958">
                <a:moveTo>
                  <a:pt x="0" y="61958"/>
                </a:moveTo>
                <a:cubicBezTo>
                  <a:pt x="481822" y="-34420"/>
                  <a:pt x="-17973" y="60622"/>
                  <a:pt x="1300892" y="30979"/>
                </a:cubicBezTo>
                <a:cubicBezTo>
                  <a:pt x="1326152" y="30411"/>
                  <a:pt x="1562892" y="3584"/>
                  <a:pt x="1595142" y="0"/>
                </a:cubicBezTo>
                <a:cubicBezTo>
                  <a:pt x="1793418" y="66105"/>
                  <a:pt x="1625278" y="15490"/>
                  <a:pt x="2121694" y="15490"/>
                </a:cubicBezTo>
              </a:path>
            </a:pathLst>
          </a:custGeom>
          <a:ln w="38100" cmpd="sng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 rot="538623">
            <a:off x="7472395" y="4848276"/>
            <a:ext cx="1934794" cy="881802"/>
          </a:xfrm>
          <a:custGeom>
            <a:avLst/>
            <a:gdLst>
              <a:gd name="connsiteX0" fmla="*/ 0 w 2057969"/>
              <a:gd name="connsiteY0" fmla="*/ 611429 h 611429"/>
              <a:gd name="connsiteX1" fmla="*/ 58799 w 2057969"/>
              <a:gd name="connsiteY1" fmla="*/ 576154 h 611429"/>
              <a:gd name="connsiteX2" fmla="*/ 129358 w 2057969"/>
              <a:gd name="connsiteY2" fmla="*/ 552637 h 611429"/>
              <a:gd name="connsiteX3" fmla="*/ 199917 w 2057969"/>
              <a:gd name="connsiteY3" fmla="*/ 529121 h 611429"/>
              <a:gd name="connsiteX4" fmla="*/ 246956 w 2057969"/>
              <a:gd name="connsiteY4" fmla="*/ 517363 h 611429"/>
              <a:gd name="connsiteX5" fmla="*/ 282235 w 2057969"/>
              <a:gd name="connsiteY5" fmla="*/ 505604 h 611429"/>
              <a:gd name="connsiteX6" fmla="*/ 364554 w 2057969"/>
              <a:gd name="connsiteY6" fmla="*/ 493846 h 611429"/>
              <a:gd name="connsiteX7" fmla="*/ 423353 w 2057969"/>
              <a:gd name="connsiteY7" fmla="*/ 482088 h 611429"/>
              <a:gd name="connsiteX8" fmla="*/ 470393 w 2057969"/>
              <a:gd name="connsiteY8" fmla="*/ 470330 h 611429"/>
              <a:gd name="connsiteX9" fmla="*/ 587991 w 2057969"/>
              <a:gd name="connsiteY9" fmla="*/ 458571 h 611429"/>
              <a:gd name="connsiteX10" fmla="*/ 623270 w 2057969"/>
              <a:gd name="connsiteY10" fmla="*/ 446813 h 611429"/>
              <a:gd name="connsiteX11" fmla="*/ 717349 w 2057969"/>
              <a:gd name="connsiteY11" fmla="*/ 411538 h 611429"/>
              <a:gd name="connsiteX12" fmla="*/ 811428 w 2057969"/>
              <a:gd name="connsiteY12" fmla="*/ 388022 h 611429"/>
              <a:gd name="connsiteX13" fmla="*/ 881987 w 2057969"/>
              <a:gd name="connsiteY13" fmla="*/ 364505 h 611429"/>
              <a:gd name="connsiteX14" fmla="*/ 940786 w 2057969"/>
              <a:gd name="connsiteY14" fmla="*/ 352747 h 611429"/>
              <a:gd name="connsiteX15" fmla="*/ 1046624 w 2057969"/>
              <a:gd name="connsiteY15" fmla="*/ 317472 h 611429"/>
              <a:gd name="connsiteX16" fmla="*/ 1117183 w 2057969"/>
              <a:gd name="connsiteY16" fmla="*/ 282198 h 611429"/>
              <a:gd name="connsiteX17" fmla="*/ 1211262 w 2057969"/>
              <a:gd name="connsiteY17" fmla="*/ 258681 h 611429"/>
              <a:gd name="connsiteX18" fmla="*/ 1317100 w 2057969"/>
              <a:gd name="connsiteY18" fmla="*/ 235165 h 611429"/>
              <a:gd name="connsiteX19" fmla="*/ 1434698 w 2057969"/>
              <a:gd name="connsiteY19" fmla="*/ 199890 h 611429"/>
              <a:gd name="connsiteX20" fmla="*/ 1481738 w 2057969"/>
              <a:gd name="connsiteY20" fmla="*/ 176373 h 611429"/>
              <a:gd name="connsiteX21" fmla="*/ 1622856 w 2057969"/>
              <a:gd name="connsiteY21" fmla="*/ 141099 h 611429"/>
              <a:gd name="connsiteX22" fmla="*/ 1693415 w 2057969"/>
              <a:gd name="connsiteY22" fmla="*/ 117582 h 611429"/>
              <a:gd name="connsiteX23" fmla="*/ 1728694 w 2057969"/>
              <a:gd name="connsiteY23" fmla="*/ 105824 h 611429"/>
              <a:gd name="connsiteX24" fmla="*/ 1775733 w 2057969"/>
              <a:gd name="connsiteY24" fmla="*/ 94066 h 611429"/>
              <a:gd name="connsiteX25" fmla="*/ 1905091 w 2057969"/>
              <a:gd name="connsiteY25" fmla="*/ 58791 h 611429"/>
              <a:gd name="connsiteX26" fmla="*/ 1952131 w 2057969"/>
              <a:gd name="connsiteY26" fmla="*/ 47033 h 611429"/>
              <a:gd name="connsiteX27" fmla="*/ 2057969 w 2057969"/>
              <a:gd name="connsiteY27" fmla="*/ 35274 h 611429"/>
              <a:gd name="connsiteX28" fmla="*/ 1905091 w 2057969"/>
              <a:gd name="connsiteY28" fmla="*/ 0 h 611429"/>
              <a:gd name="connsiteX29" fmla="*/ 1963891 w 2057969"/>
              <a:gd name="connsiteY29" fmla="*/ 11758 h 611429"/>
              <a:gd name="connsiteX30" fmla="*/ 2057969 w 2057969"/>
              <a:gd name="connsiteY30" fmla="*/ 35274 h 611429"/>
              <a:gd name="connsiteX31" fmla="*/ 2022690 w 2057969"/>
              <a:gd name="connsiteY31" fmla="*/ 58791 h 611429"/>
              <a:gd name="connsiteX32" fmla="*/ 1975650 w 2057969"/>
              <a:gd name="connsiteY32" fmla="*/ 129340 h 611429"/>
              <a:gd name="connsiteX33" fmla="*/ 1963891 w 2057969"/>
              <a:gd name="connsiteY33" fmla="*/ 141099 h 611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2057969" h="611429">
                <a:moveTo>
                  <a:pt x="0" y="611429"/>
                </a:moveTo>
                <a:cubicBezTo>
                  <a:pt x="19600" y="599671"/>
                  <a:pt x="37991" y="585611"/>
                  <a:pt x="58799" y="576154"/>
                </a:cubicBezTo>
                <a:cubicBezTo>
                  <a:pt x="81369" y="565896"/>
                  <a:pt x="105838" y="560476"/>
                  <a:pt x="129358" y="552637"/>
                </a:cubicBezTo>
                <a:lnTo>
                  <a:pt x="199917" y="529121"/>
                </a:lnTo>
                <a:cubicBezTo>
                  <a:pt x="215597" y="525202"/>
                  <a:pt x="231416" y="521803"/>
                  <a:pt x="246956" y="517363"/>
                </a:cubicBezTo>
                <a:cubicBezTo>
                  <a:pt x="258875" y="513958"/>
                  <a:pt x="270080" y="508035"/>
                  <a:pt x="282235" y="505604"/>
                </a:cubicBezTo>
                <a:cubicBezTo>
                  <a:pt x="309415" y="500169"/>
                  <a:pt x="337213" y="498402"/>
                  <a:pt x="364554" y="493846"/>
                </a:cubicBezTo>
                <a:cubicBezTo>
                  <a:pt x="384270" y="490561"/>
                  <a:pt x="403841" y="486423"/>
                  <a:pt x="423353" y="482088"/>
                </a:cubicBezTo>
                <a:cubicBezTo>
                  <a:pt x="439131" y="478582"/>
                  <a:pt x="454393" y="472615"/>
                  <a:pt x="470393" y="470330"/>
                </a:cubicBezTo>
                <a:cubicBezTo>
                  <a:pt x="509392" y="464759"/>
                  <a:pt x="548792" y="462491"/>
                  <a:pt x="587991" y="458571"/>
                </a:cubicBezTo>
                <a:cubicBezTo>
                  <a:pt x="599751" y="454652"/>
                  <a:pt x="611663" y="451165"/>
                  <a:pt x="623270" y="446813"/>
                </a:cubicBezTo>
                <a:cubicBezTo>
                  <a:pt x="654936" y="434940"/>
                  <a:pt x="684735" y="420431"/>
                  <a:pt x="717349" y="411538"/>
                </a:cubicBezTo>
                <a:cubicBezTo>
                  <a:pt x="748535" y="403034"/>
                  <a:pt x="780762" y="398243"/>
                  <a:pt x="811428" y="388022"/>
                </a:cubicBezTo>
                <a:cubicBezTo>
                  <a:pt x="834948" y="380183"/>
                  <a:pt x="857677" y="369366"/>
                  <a:pt x="881987" y="364505"/>
                </a:cubicBezTo>
                <a:cubicBezTo>
                  <a:pt x="901587" y="360586"/>
                  <a:pt x="921567" y="358237"/>
                  <a:pt x="940786" y="352747"/>
                </a:cubicBezTo>
                <a:cubicBezTo>
                  <a:pt x="976543" y="342532"/>
                  <a:pt x="1013362" y="334101"/>
                  <a:pt x="1046624" y="317472"/>
                </a:cubicBezTo>
                <a:cubicBezTo>
                  <a:pt x="1070144" y="305714"/>
                  <a:pt x="1092420" y="291041"/>
                  <a:pt x="1117183" y="282198"/>
                </a:cubicBezTo>
                <a:cubicBezTo>
                  <a:pt x="1147625" y="271327"/>
                  <a:pt x="1180596" y="268902"/>
                  <a:pt x="1211262" y="258681"/>
                </a:cubicBezTo>
                <a:cubicBezTo>
                  <a:pt x="1269162" y="239384"/>
                  <a:pt x="1234314" y="248961"/>
                  <a:pt x="1317100" y="235165"/>
                </a:cubicBezTo>
                <a:cubicBezTo>
                  <a:pt x="1428523" y="179460"/>
                  <a:pt x="1288283" y="243809"/>
                  <a:pt x="1434698" y="199890"/>
                </a:cubicBezTo>
                <a:cubicBezTo>
                  <a:pt x="1451489" y="194853"/>
                  <a:pt x="1465005" y="181601"/>
                  <a:pt x="1481738" y="176373"/>
                </a:cubicBezTo>
                <a:cubicBezTo>
                  <a:pt x="1528018" y="161913"/>
                  <a:pt x="1576857" y="156430"/>
                  <a:pt x="1622856" y="141099"/>
                </a:cubicBezTo>
                <a:lnTo>
                  <a:pt x="1693415" y="117582"/>
                </a:lnTo>
                <a:cubicBezTo>
                  <a:pt x="1705175" y="113663"/>
                  <a:pt x="1716668" y="108830"/>
                  <a:pt x="1728694" y="105824"/>
                </a:cubicBezTo>
                <a:cubicBezTo>
                  <a:pt x="1744374" y="101905"/>
                  <a:pt x="1760252" y="98710"/>
                  <a:pt x="1775733" y="94066"/>
                </a:cubicBezTo>
                <a:cubicBezTo>
                  <a:pt x="1933067" y="46872"/>
                  <a:pt x="1767309" y="89404"/>
                  <a:pt x="1905091" y="58791"/>
                </a:cubicBezTo>
                <a:cubicBezTo>
                  <a:pt x="1920869" y="55285"/>
                  <a:pt x="1936156" y="49490"/>
                  <a:pt x="1952131" y="47033"/>
                </a:cubicBezTo>
                <a:cubicBezTo>
                  <a:pt x="1987215" y="41636"/>
                  <a:pt x="2022690" y="39194"/>
                  <a:pt x="2057969" y="35274"/>
                </a:cubicBezTo>
                <a:cubicBezTo>
                  <a:pt x="2002076" y="16646"/>
                  <a:pt x="1966155" y="0"/>
                  <a:pt x="1905091" y="0"/>
                </a:cubicBezTo>
                <a:cubicBezTo>
                  <a:pt x="1885103" y="0"/>
                  <a:pt x="1944415" y="7264"/>
                  <a:pt x="1963891" y="11758"/>
                </a:cubicBezTo>
                <a:cubicBezTo>
                  <a:pt x="1995388" y="19025"/>
                  <a:pt x="2057969" y="35274"/>
                  <a:pt x="2057969" y="35274"/>
                </a:cubicBezTo>
                <a:cubicBezTo>
                  <a:pt x="2046209" y="43113"/>
                  <a:pt x="2031997" y="48156"/>
                  <a:pt x="2022690" y="58791"/>
                </a:cubicBezTo>
                <a:cubicBezTo>
                  <a:pt x="2004076" y="80061"/>
                  <a:pt x="1995636" y="109354"/>
                  <a:pt x="1975650" y="129340"/>
                </a:cubicBezTo>
                <a:lnTo>
                  <a:pt x="1963891" y="141099"/>
                </a:lnTo>
              </a:path>
            </a:pathLst>
          </a:custGeom>
          <a:ln w="38100" cmpd="sng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 rot="1266530">
            <a:off x="7271261" y="5910740"/>
            <a:ext cx="2057969" cy="611429"/>
          </a:xfrm>
          <a:custGeom>
            <a:avLst/>
            <a:gdLst>
              <a:gd name="connsiteX0" fmla="*/ 0 w 2057969"/>
              <a:gd name="connsiteY0" fmla="*/ 611429 h 611429"/>
              <a:gd name="connsiteX1" fmla="*/ 58799 w 2057969"/>
              <a:gd name="connsiteY1" fmla="*/ 576154 h 611429"/>
              <a:gd name="connsiteX2" fmla="*/ 129358 w 2057969"/>
              <a:gd name="connsiteY2" fmla="*/ 552637 h 611429"/>
              <a:gd name="connsiteX3" fmla="*/ 199917 w 2057969"/>
              <a:gd name="connsiteY3" fmla="*/ 529121 h 611429"/>
              <a:gd name="connsiteX4" fmla="*/ 246956 w 2057969"/>
              <a:gd name="connsiteY4" fmla="*/ 517363 h 611429"/>
              <a:gd name="connsiteX5" fmla="*/ 282235 w 2057969"/>
              <a:gd name="connsiteY5" fmla="*/ 505604 h 611429"/>
              <a:gd name="connsiteX6" fmla="*/ 364554 w 2057969"/>
              <a:gd name="connsiteY6" fmla="*/ 493846 h 611429"/>
              <a:gd name="connsiteX7" fmla="*/ 423353 w 2057969"/>
              <a:gd name="connsiteY7" fmla="*/ 482088 h 611429"/>
              <a:gd name="connsiteX8" fmla="*/ 470393 w 2057969"/>
              <a:gd name="connsiteY8" fmla="*/ 470330 h 611429"/>
              <a:gd name="connsiteX9" fmla="*/ 587991 w 2057969"/>
              <a:gd name="connsiteY9" fmla="*/ 458571 h 611429"/>
              <a:gd name="connsiteX10" fmla="*/ 623270 w 2057969"/>
              <a:gd name="connsiteY10" fmla="*/ 446813 h 611429"/>
              <a:gd name="connsiteX11" fmla="*/ 717349 w 2057969"/>
              <a:gd name="connsiteY11" fmla="*/ 411538 h 611429"/>
              <a:gd name="connsiteX12" fmla="*/ 811428 w 2057969"/>
              <a:gd name="connsiteY12" fmla="*/ 388022 h 611429"/>
              <a:gd name="connsiteX13" fmla="*/ 881987 w 2057969"/>
              <a:gd name="connsiteY13" fmla="*/ 364505 h 611429"/>
              <a:gd name="connsiteX14" fmla="*/ 940786 w 2057969"/>
              <a:gd name="connsiteY14" fmla="*/ 352747 h 611429"/>
              <a:gd name="connsiteX15" fmla="*/ 1046624 w 2057969"/>
              <a:gd name="connsiteY15" fmla="*/ 317472 h 611429"/>
              <a:gd name="connsiteX16" fmla="*/ 1117183 w 2057969"/>
              <a:gd name="connsiteY16" fmla="*/ 282198 h 611429"/>
              <a:gd name="connsiteX17" fmla="*/ 1211262 w 2057969"/>
              <a:gd name="connsiteY17" fmla="*/ 258681 h 611429"/>
              <a:gd name="connsiteX18" fmla="*/ 1317100 w 2057969"/>
              <a:gd name="connsiteY18" fmla="*/ 235165 h 611429"/>
              <a:gd name="connsiteX19" fmla="*/ 1434698 w 2057969"/>
              <a:gd name="connsiteY19" fmla="*/ 199890 h 611429"/>
              <a:gd name="connsiteX20" fmla="*/ 1481738 w 2057969"/>
              <a:gd name="connsiteY20" fmla="*/ 176373 h 611429"/>
              <a:gd name="connsiteX21" fmla="*/ 1622856 w 2057969"/>
              <a:gd name="connsiteY21" fmla="*/ 141099 h 611429"/>
              <a:gd name="connsiteX22" fmla="*/ 1693415 w 2057969"/>
              <a:gd name="connsiteY22" fmla="*/ 117582 h 611429"/>
              <a:gd name="connsiteX23" fmla="*/ 1728694 w 2057969"/>
              <a:gd name="connsiteY23" fmla="*/ 105824 h 611429"/>
              <a:gd name="connsiteX24" fmla="*/ 1775733 w 2057969"/>
              <a:gd name="connsiteY24" fmla="*/ 94066 h 611429"/>
              <a:gd name="connsiteX25" fmla="*/ 1905091 w 2057969"/>
              <a:gd name="connsiteY25" fmla="*/ 58791 h 611429"/>
              <a:gd name="connsiteX26" fmla="*/ 1952131 w 2057969"/>
              <a:gd name="connsiteY26" fmla="*/ 47033 h 611429"/>
              <a:gd name="connsiteX27" fmla="*/ 2057969 w 2057969"/>
              <a:gd name="connsiteY27" fmla="*/ 35274 h 611429"/>
              <a:gd name="connsiteX28" fmla="*/ 1905091 w 2057969"/>
              <a:gd name="connsiteY28" fmla="*/ 0 h 611429"/>
              <a:gd name="connsiteX29" fmla="*/ 1963891 w 2057969"/>
              <a:gd name="connsiteY29" fmla="*/ 11758 h 611429"/>
              <a:gd name="connsiteX30" fmla="*/ 2057969 w 2057969"/>
              <a:gd name="connsiteY30" fmla="*/ 35274 h 611429"/>
              <a:gd name="connsiteX31" fmla="*/ 2022690 w 2057969"/>
              <a:gd name="connsiteY31" fmla="*/ 58791 h 611429"/>
              <a:gd name="connsiteX32" fmla="*/ 1975650 w 2057969"/>
              <a:gd name="connsiteY32" fmla="*/ 129340 h 611429"/>
              <a:gd name="connsiteX33" fmla="*/ 1963891 w 2057969"/>
              <a:gd name="connsiteY33" fmla="*/ 141099 h 611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2057969" h="611429">
                <a:moveTo>
                  <a:pt x="0" y="611429"/>
                </a:moveTo>
                <a:cubicBezTo>
                  <a:pt x="19600" y="599671"/>
                  <a:pt x="37991" y="585611"/>
                  <a:pt x="58799" y="576154"/>
                </a:cubicBezTo>
                <a:cubicBezTo>
                  <a:pt x="81369" y="565896"/>
                  <a:pt x="105838" y="560476"/>
                  <a:pt x="129358" y="552637"/>
                </a:cubicBezTo>
                <a:lnTo>
                  <a:pt x="199917" y="529121"/>
                </a:lnTo>
                <a:cubicBezTo>
                  <a:pt x="215597" y="525202"/>
                  <a:pt x="231416" y="521803"/>
                  <a:pt x="246956" y="517363"/>
                </a:cubicBezTo>
                <a:cubicBezTo>
                  <a:pt x="258875" y="513958"/>
                  <a:pt x="270080" y="508035"/>
                  <a:pt x="282235" y="505604"/>
                </a:cubicBezTo>
                <a:cubicBezTo>
                  <a:pt x="309415" y="500169"/>
                  <a:pt x="337213" y="498402"/>
                  <a:pt x="364554" y="493846"/>
                </a:cubicBezTo>
                <a:cubicBezTo>
                  <a:pt x="384270" y="490561"/>
                  <a:pt x="403841" y="486423"/>
                  <a:pt x="423353" y="482088"/>
                </a:cubicBezTo>
                <a:cubicBezTo>
                  <a:pt x="439131" y="478582"/>
                  <a:pt x="454393" y="472615"/>
                  <a:pt x="470393" y="470330"/>
                </a:cubicBezTo>
                <a:cubicBezTo>
                  <a:pt x="509392" y="464759"/>
                  <a:pt x="548792" y="462491"/>
                  <a:pt x="587991" y="458571"/>
                </a:cubicBezTo>
                <a:cubicBezTo>
                  <a:pt x="599751" y="454652"/>
                  <a:pt x="611663" y="451165"/>
                  <a:pt x="623270" y="446813"/>
                </a:cubicBezTo>
                <a:cubicBezTo>
                  <a:pt x="654936" y="434940"/>
                  <a:pt x="684735" y="420431"/>
                  <a:pt x="717349" y="411538"/>
                </a:cubicBezTo>
                <a:cubicBezTo>
                  <a:pt x="748535" y="403034"/>
                  <a:pt x="780762" y="398243"/>
                  <a:pt x="811428" y="388022"/>
                </a:cubicBezTo>
                <a:cubicBezTo>
                  <a:pt x="834948" y="380183"/>
                  <a:pt x="857677" y="369366"/>
                  <a:pt x="881987" y="364505"/>
                </a:cubicBezTo>
                <a:cubicBezTo>
                  <a:pt x="901587" y="360586"/>
                  <a:pt x="921567" y="358237"/>
                  <a:pt x="940786" y="352747"/>
                </a:cubicBezTo>
                <a:cubicBezTo>
                  <a:pt x="976543" y="342532"/>
                  <a:pt x="1013362" y="334101"/>
                  <a:pt x="1046624" y="317472"/>
                </a:cubicBezTo>
                <a:cubicBezTo>
                  <a:pt x="1070144" y="305714"/>
                  <a:pt x="1092420" y="291041"/>
                  <a:pt x="1117183" y="282198"/>
                </a:cubicBezTo>
                <a:cubicBezTo>
                  <a:pt x="1147625" y="271327"/>
                  <a:pt x="1180596" y="268902"/>
                  <a:pt x="1211262" y="258681"/>
                </a:cubicBezTo>
                <a:cubicBezTo>
                  <a:pt x="1269162" y="239384"/>
                  <a:pt x="1234314" y="248961"/>
                  <a:pt x="1317100" y="235165"/>
                </a:cubicBezTo>
                <a:cubicBezTo>
                  <a:pt x="1428523" y="179460"/>
                  <a:pt x="1288283" y="243809"/>
                  <a:pt x="1434698" y="199890"/>
                </a:cubicBezTo>
                <a:cubicBezTo>
                  <a:pt x="1451489" y="194853"/>
                  <a:pt x="1465005" y="181601"/>
                  <a:pt x="1481738" y="176373"/>
                </a:cubicBezTo>
                <a:cubicBezTo>
                  <a:pt x="1528018" y="161913"/>
                  <a:pt x="1576857" y="156430"/>
                  <a:pt x="1622856" y="141099"/>
                </a:cubicBezTo>
                <a:lnTo>
                  <a:pt x="1693415" y="117582"/>
                </a:lnTo>
                <a:cubicBezTo>
                  <a:pt x="1705175" y="113663"/>
                  <a:pt x="1716668" y="108830"/>
                  <a:pt x="1728694" y="105824"/>
                </a:cubicBezTo>
                <a:cubicBezTo>
                  <a:pt x="1744374" y="101905"/>
                  <a:pt x="1760252" y="98710"/>
                  <a:pt x="1775733" y="94066"/>
                </a:cubicBezTo>
                <a:cubicBezTo>
                  <a:pt x="1933067" y="46872"/>
                  <a:pt x="1767309" y="89404"/>
                  <a:pt x="1905091" y="58791"/>
                </a:cubicBezTo>
                <a:cubicBezTo>
                  <a:pt x="1920869" y="55285"/>
                  <a:pt x="1936156" y="49490"/>
                  <a:pt x="1952131" y="47033"/>
                </a:cubicBezTo>
                <a:cubicBezTo>
                  <a:pt x="1987215" y="41636"/>
                  <a:pt x="2022690" y="39194"/>
                  <a:pt x="2057969" y="35274"/>
                </a:cubicBezTo>
                <a:cubicBezTo>
                  <a:pt x="2002076" y="16646"/>
                  <a:pt x="1966155" y="0"/>
                  <a:pt x="1905091" y="0"/>
                </a:cubicBezTo>
                <a:cubicBezTo>
                  <a:pt x="1885103" y="0"/>
                  <a:pt x="1944415" y="7264"/>
                  <a:pt x="1963891" y="11758"/>
                </a:cubicBezTo>
                <a:cubicBezTo>
                  <a:pt x="1995388" y="19025"/>
                  <a:pt x="2057969" y="35274"/>
                  <a:pt x="2057969" y="35274"/>
                </a:cubicBezTo>
                <a:cubicBezTo>
                  <a:pt x="2046209" y="43113"/>
                  <a:pt x="2031997" y="48156"/>
                  <a:pt x="2022690" y="58791"/>
                </a:cubicBezTo>
                <a:cubicBezTo>
                  <a:pt x="2004076" y="80061"/>
                  <a:pt x="1995636" y="109354"/>
                  <a:pt x="1975650" y="129340"/>
                </a:cubicBezTo>
                <a:lnTo>
                  <a:pt x="1963891" y="141099"/>
                </a:lnTo>
              </a:path>
            </a:pathLst>
          </a:custGeom>
          <a:ln w="38100" cmpd="sng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juli sjö mörk 1.psd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51964" y="4969785"/>
            <a:ext cx="4712527" cy="209887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075702" y="1387473"/>
            <a:ext cx="2179696" cy="3310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34" descr="earth_NASA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23517" y="1296999"/>
            <a:ext cx="2140263" cy="214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Bildobjekt 17">
            <a:extLst>
              <a:ext uri="{FF2B5EF4-FFF2-40B4-BE49-F238E27FC236}">
                <a16:creationId xmlns:a16="http://schemas.microsoft.com/office/drawing/2014/main" id="{15262EC0-2285-B38F-E628-CD5BE2250E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9760" y="459405"/>
            <a:ext cx="6080600" cy="3229167"/>
          </a:xfrm>
          <a:prstGeom prst="rect">
            <a:avLst/>
          </a:prstGeom>
        </p:spPr>
      </p:pic>
      <p:sp>
        <p:nvSpPr>
          <p:cNvPr id="17" name="Freeform 16"/>
          <p:cNvSpPr/>
          <p:nvPr/>
        </p:nvSpPr>
        <p:spPr>
          <a:xfrm>
            <a:off x="5491196" y="844567"/>
            <a:ext cx="1169011" cy="542906"/>
          </a:xfrm>
          <a:custGeom>
            <a:avLst/>
            <a:gdLst>
              <a:gd name="connsiteX0" fmla="*/ 329275 w 2904677"/>
              <a:gd name="connsiteY0" fmla="*/ 681978 h 681978"/>
              <a:gd name="connsiteX1" fmla="*/ 176397 w 2904677"/>
              <a:gd name="connsiteY1" fmla="*/ 646704 h 681978"/>
              <a:gd name="connsiteX2" fmla="*/ 105838 w 2904677"/>
              <a:gd name="connsiteY2" fmla="*/ 623187 h 681978"/>
              <a:gd name="connsiteX3" fmla="*/ 11760 w 2904677"/>
              <a:gd name="connsiteY3" fmla="*/ 540879 h 681978"/>
              <a:gd name="connsiteX4" fmla="*/ 0 w 2904677"/>
              <a:gd name="connsiteY4" fmla="*/ 505605 h 681978"/>
              <a:gd name="connsiteX5" fmla="*/ 23520 w 2904677"/>
              <a:gd name="connsiteY5" fmla="*/ 364506 h 681978"/>
              <a:gd name="connsiteX6" fmla="*/ 47039 w 2904677"/>
              <a:gd name="connsiteY6" fmla="*/ 293956 h 681978"/>
              <a:gd name="connsiteX7" fmla="*/ 70559 w 2904677"/>
              <a:gd name="connsiteY7" fmla="*/ 258681 h 681978"/>
              <a:gd name="connsiteX8" fmla="*/ 141118 w 2904677"/>
              <a:gd name="connsiteY8" fmla="*/ 211648 h 681978"/>
              <a:gd name="connsiteX9" fmla="*/ 164638 w 2904677"/>
              <a:gd name="connsiteY9" fmla="*/ 176374 h 681978"/>
              <a:gd name="connsiteX10" fmla="*/ 282236 w 2904677"/>
              <a:gd name="connsiteY10" fmla="*/ 129341 h 681978"/>
              <a:gd name="connsiteX11" fmla="*/ 317515 w 2904677"/>
              <a:gd name="connsiteY11" fmla="*/ 117582 h 681978"/>
              <a:gd name="connsiteX12" fmla="*/ 411594 w 2904677"/>
              <a:gd name="connsiteY12" fmla="*/ 94066 h 681978"/>
              <a:gd name="connsiteX13" fmla="*/ 458633 w 2904677"/>
              <a:gd name="connsiteY13" fmla="*/ 82308 h 681978"/>
              <a:gd name="connsiteX14" fmla="*/ 493913 w 2904677"/>
              <a:gd name="connsiteY14" fmla="*/ 70549 h 681978"/>
              <a:gd name="connsiteX15" fmla="*/ 611511 w 2904677"/>
              <a:gd name="connsiteY15" fmla="*/ 58791 h 681978"/>
              <a:gd name="connsiteX16" fmla="*/ 752629 w 2904677"/>
              <a:gd name="connsiteY16" fmla="*/ 35275 h 681978"/>
              <a:gd name="connsiteX17" fmla="*/ 870227 w 2904677"/>
              <a:gd name="connsiteY17" fmla="*/ 23516 h 681978"/>
              <a:gd name="connsiteX18" fmla="*/ 964306 w 2904677"/>
              <a:gd name="connsiteY18" fmla="*/ 11758 h 681978"/>
              <a:gd name="connsiteX19" fmla="*/ 1081904 w 2904677"/>
              <a:gd name="connsiteY19" fmla="*/ 0 h 681978"/>
              <a:gd name="connsiteX20" fmla="*/ 2328446 w 2904677"/>
              <a:gd name="connsiteY20" fmla="*/ 11758 h 681978"/>
              <a:gd name="connsiteX21" fmla="*/ 2469564 w 2904677"/>
              <a:gd name="connsiteY21" fmla="*/ 35275 h 681978"/>
              <a:gd name="connsiteX22" fmla="*/ 2575402 w 2904677"/>
              <a:gd name="connsiteY22" fmla="*/ 47033 h 681978"/>
              <a:gd name="connsiteX23" fmla="*/ 2669481 w 2904677"/>
              <a:gd name="connsiteY23" fmla="*/ 70549 h 681978"/>
              <a:gd name="connsiteX24" fmla="*/ 2740040 w 2904677"/>
              <a:gd name="connsiteY24" fmla="*/ 94066 h 681978"/>
              <a:gd name="connsiteX25" fmla="*/ 2810599 w 2904677"/>
              <a:gd name="connsiteY25" fmla="*/ 141099 h 681978"/>
              <a:gd name="connsiteX26" fmla="*/ 2869398 w 2904677"/>
              <a:gd name="connsiteY26" fmla="*/ 199890 h 681978"/>
              <a:gd name="connsiteX27" fmla="*/ 2904677 w 2904677"/>
              <a:gd name="connsiteY27" fmla="*/ 270440 h 681978"/>
              <a:gd name="connsiteX28" fmla="*/ 2892917 w 2904677"/>
              <a:gd name="connsiteY28" fmla="*/ 329231 h 681978"/>
              <a:gd name="connsiteX29" fmla="*/ 2881157 w 2904677"/>
              <a:gd name="connsiteY29" fmla="*/ 364506 h 681978"/>
              <a:gd name="connsiteX30" fmla="*/ 2810599 w 2904677"/>
              <a:gd name="connsiteY30" fmla="*/ 411539 h 681978"/>
              <a:gd name="connsiteX31" fmla="*/ 2775319 w 2904677"/>
              <a:gd name="connsiteY31" fmla="*/ 435055 h 681978"/>
              <a:gd name="connsiteX32" fmla="*/ 2740040 w 2904677"/>
              <a:gd name="connsiteY32" fmla="*/ 458572 h 681978"/>
              <a:gd name="connsiteX33" fmla="*/ 2645961 w 2904677"/>
              <a:gd name="connsiteY33" fmla="*/ 482088 h 681978"/>
              <a:gd name="connsiteX34" fmla="*/ 2575402 w 2904677"/>
              <a:gd name="connsiteY34" fmla="*/ 505605 h 681978"/>
              <a:gd name="connsiteX35" fmla="*/ 2540123 w 2904677"/>
              <a:gd name="connsiteY35" fmla="*/ 517363 h 681978"/>
              <a:gd name="connsiteX36" fmla="*/ 2469564 w 2904677"/>
              <a:gd name="connsiteY36" fmla="*/ 529121 h 681978"/>
              <a:gd name="connsiteX37" fmla="*/ 2340205 w 2904677"/>
              <a:gd name="connsiteY37" fmla="*/ 552638 h 681978"/>
              <a:gd name="connsiteX38" fmla="*/ 2210847 w 2904677"/>
              <a:gd name="connsiteY38" fmla="*/ 564396 h 681978"/>
              <a:gd name="connsiteX39" fmla="*/ 2010930 w 2904677"/>
              <a:gd name="connsiteY39" fmla="*/ 587912 h 681978"/>
              <a:gd name="connsiteX40" fmla="*/ 1940371 w 2904677"/>
              <a:gd name="connsiteY40" fmla="*/ 599671 h 681978"/>
              <a:gd name="connsiteX41" fmla="*/ 1740454 w 2904677"/>
              <a:gd name="connsiteY41" fmla="*/ 623187 h 681978"/>
              <a:gd name="connsiteX42" fmla="*/ 1575817 w 2904677"/>
              <a:gd name="connsiteY42" fmla="*/ 646704 h 681978"/>
              <a:gd name="connsiteX43" fmla="*/ 505673 w 2904677"/>
              <a:gd name="connsiteY43" fmla="*/ 634945 h 681978"/>
              <a:gd name="connsiteX44" fmla="*/ 364555 w 2904677"/>
              <a:gd name="connsiteY44" fmla="*/ 623187 h 681978"/>
              <a:gd name="connsiteX45" fmla="*/ 282236 w 2904677"/>
              <a:gd name="connsiteY45" fmla="*/ 611429 h 681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2904677" h="681978">
                <a:moveTo>
                  <a:pt x="329275" y="681978"/>
                </a:moveTo>
                <a:cubicBezTo>
                  <a:pt x="282635" y="672651"/>
                  <a:pt x="218943" y="660884"/>
                  <a:pt x="176397" y="646704"/>
                </a:cubicBezTo>
                <a:lnTo>
                  <a:pt x="105838" y="623187"/>
                </a:lnTo>
                <a:cubicBezTo>
                  <a:pt x="52918" y="587912"/>
                  <a:pt x="36261" y="589874"/>
                  <a:pt x="11760" y="540879"/>
                </a:cubicBezTo>
                <a:cubicBezTo>
                  <a:pt x="6217" y="529794"/>
                  <a:pt x="3920" y="517363"/>
                  <a:pt x="0" y="505605"/>
                </a:cubicBezTo>
                <a:cubicBezTo>
                  <a:pt x="8339" y="438900"/>
                  <a:pt x="6870" y="420001"/>
                  <a:pt x="23520" y="364506"/>
                </a:cubicBezTo>
                <a:cubicBezTo>
                  <a:pt x="30644" y="340763"/>
                  <a:pt x="33287" y="314581"/>
                  <a:pt x="47039" y="293956"/>
                </a:cubicBezTo>
                <a:cubicBezTo>
                  <a:pt x="54879" y="282198"/>
                  <a:pt x="59923" y="267987"/>
                  <a:pt x="70559" y="258681"/>
                </a:cubicBezTo>
                <a:cubicBezTo>
                  <a:pt x="91833" y="240069"/>
                  <a:pt x="141118" y="211648"/>
                  <a:pt x="141118" y="211648"/>
                </a:cubicBezTo>
                <a:cubicBezTo>
                  <a:pt x="148958" y="199890"/>
                  <a:pt x="154644" y="186366"/>
                  <a:pt x="164638" y="176374"/>
                </a:cubicBezTo>
                <a:cubicBezTo>
                  <a:pt x="196129" y="144887"/>
                  <a:pt x="241990" y="140839"/>
                  <a:pt x="282236" y="129341"/>
                </a:cubicBezTo>
                <a:cubicBezTo>
                  <a:pt x="294155" y="125936"/>
                  <a:pt x="305556" y="120843"/>
                  <a:pt x="317515" y="117582"/>
                </a:cubicBezTo>
                <a:cubicBezTo>
                  <a:pt x="348701" y="109078"/>
                  <a:pt x="380234" y="101905"/>
                  <a:pt x="411594" y="94066"/>
                </a:cubicBezTo>
                <a:cubicBezTo>
                  <a:pt x="427274" y="90147"/>
                  <a:pt x="443300" y="87419"/>
                  <a:pt x="458633" y="82308"/>
                </a:cubicBezTo>
                <a:cubicBezTo>
                  <a:pt x="470393" y="78388"/>
                  <a:pt x="481661" y="72434"/>
                  <a:pt x="493913" y="70549"/>
                </a:cubicBezTo>
                <a:cubicBezTo>
                  <a:pt x="532850" y="64559"/>
                  <a:pt x="572477" y="64113"/>
                  <a:pt x="611511" y="58791"/>
                </a:cubicBezTo>
                <a:cubicBezTo>
                  <a:pt x="658762" y="52349"/>
                  <a:pt x="705178" y="40020"/>
                  <a:pt x="752629" y="35275"/>
                </a:cubicBezTo>
                <a:lnTo>
                  <a:pt x="870227" y="23516"/>
                </a:lnTo>
                <a:cubicBezTo>
                  <a:pt x="901637" y="20026"/>
                  <a:pt x="932896" y="15248"/>
                  <a:pt x="964306" y="11758"/>
                </a:cubicBezTo>
                <a:cubicBezTo>
                  <a:pt x="1003460" y="7408"/>
                  <a:pt x="1042705" y="3919"/>
                  <a:pt x="1081904" y="0"/>
                </a:cubicBezTo>
                <a:lnTo>
                  <a:pt x="2328446" y="11758"/>
                </a:lnTo>
                <a:cubicBezTo>
                  <a:pt x="2382891" y="12721"/>
                  <a:pt x="2417953" y="27903"/>
                  <a:pt x="2469564" y="35275"/>
                </a:cubicBezTo>
                <a:cubicBezTo>
                  <a:pt x="2504704" y="40294"/>
                  <a:pt x="2540123" y="43114"/>
                  <a:pt x="2575402" y="47033"/>
                </a:cubicBezTo>
                <a:cubicBezTo>
                  <a:pt x="2606762" y="54872"/>
                  <a:pt x="2638815" y="60328"/>
                  <a:pt x="2669481" y="70549"/>
                </a:cubicBezTo>
                <a:lnTo>
                  <a:pt x="2740040" y="94066"/>
                </a:lnTo>
                <a:cubicBezTo>
                  <a:pt x="2763560" y="109744"/>
                  <a:pt x="2794919" y="117581"/>
                  <a:pt x="2810599" y="141099"/>
                </a:cubicBezTo>
                <a:cubicBezTo>
                  <a:pt x="2841958" y="188133"/>
                  <a:pt x="2822359" y="168536"/>
                  <a:pt x="2869398" y="199890"/>
                </a:cubicBezTo>
                <a:cubicBezTo>
                  <a:pt x="2881288" y="217723"/>
                  <a:pt x="2904677" y="246100"/>
                  <a:pt x="2904677" y="270440"/>
                </a:cubicBezTo>
                <a:cubicBezTo>
                  <a:pt x="2904677" y="290425"/>
                  <a:pt x="2897765" y="309843"/>
                  <a:pt x="2892917" y="329231"/>
                </a:cubicBezTo>
                <a:cubicBezTo>
                  <a:pt x="2889910" y="341255"/>
                  <a:pt x="2889922" y="355742"/>
                  <a:pt x="2881157" y="364506"/>
                </a:cubicBezTo>
                <a:cubicBezTo>
                  <a:pt x="2861169" y="384492"/>
                  <a:pt x="2834118" y="395862"/>
                  <a:pt x="2810599" y="411539"/>
                </a:cubicBezTo>
                <a:lnTo>
                  <a:pt x="2775319" y="435055"/>
                </a:lnTo>
                <a:cubicBezTo>
                  <a:pt x="2763559" y="442894"/>
                  <a:pt x="2753448" y="454103"/>
                  <a:pt x="2740040" y="458572"/>
                </a:cubicBezTo>
                <a:cubicBezTo>
                  <a:pt x="2632976" y="494254"/>
                  <a:pt x="2802087" y="439514"/>
                  <a:pt x="2645961" y="482088"/>
                </a:cubicBezTo>
                <a:cubicBezTo>
                  <a:pt x="2622043" y="488610"/>
                  <a:pt x="2598922" y="497766"/>
                  <a:pt x="2575402" y="505605"/>
                </a:cubicBezTo>
                <a:cubicBezTo>
                  <a:pt x="2563642" y="509524"/>
                  <a:pt x="2552350" y="515325"/>
                  <a:pt x="2540123" y="517363"/>
                </a:cubicBezTo>
                <a:cubicBezTo>
                  <a:pt x="2516603" y="521282"/>
                  <a:pt x="2492945" y="524446"/>
                  <a:pt x="2469564" y="529121"/>
                </a:cubicBezTo>
                <a:cubicBezTo>
                  <a:pt x="2374527" y="548125"/>
                  <a:pt x="2474720" y="537694"/>
                  <a:pt x="2340205" y="552638"/>
                </a:cubicBezTo>
                <a:cubicBezTo>
                  <a:pt x="2297173" y="557419"/>
                  <a:pt x="2253966" y="560477"/>
                  <a:pt x="2210847" y="564396"/>
                </a:cubicBezTo>
                <a:cubicBezTo>
                  <a:pt x="2103758" y="591164"/>
                  <a:pt x="2213018" y="566642"/>
                  <a:pt x="2010930" y="587912"/>
                </a:cubicBezTo>
                <a:cubicBezTo>
                  <a:pt x="1987217" y="590408"/>
                  <a:pt x="1963975" y="596299"/>
                  <a:pt x="1940371" y="599671"/>
                </a:cubicBezTo>
                <a:cubicBezTo>
                  <a:pt x="1806877" y="618739"/>
                  <a:pt x="1882413" y="604673"/>
                  <a:pt x="1740454" y="623187"/>
                </a:cubicBezTo>
                <a:cubicBezTo>
                  <a:pt x="1685483" y="630356"/>
                  <a:pt x="1575817" y="646704"/>
                  <a:pt x="1575817" y="646704"/>
                </a:cubicBezTo>
                <a:lnTo>
                  <a:pt x="505673" y="634945"/>
                </a:lnTo>
                <a:cubicBezTo>
                  <a:pt x="458480" y="634029"/>
                  <a:pt x="411434" y="628701"/>
                  <a:pt x="364555" y="623187"/>
                </a:cubicBezTo>
                <a:cubicBezTo>
                  <a:pt x="251527" y="609892"/>
                  <a:pt x="343997" y="611429"/>
                  <a:pt x="282236" y="611429"/>
                </a:cubicBezTo>
              </a:path>
            </a:pathLst>
          </a:custGeom>
          <a:ln w="38100" cmpd="sng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0737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762" y="657225"/>
            <a:ext cx="11063623" cy="1037741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Sök</a:t>
            </a:r>
            <a:r>
              <a:rPr lang="en-US" dirty="0"/>
              <a:t> </a:t>
            </a:r>
            <a:r>
              <a:rPr lang="en-US" dirty="0" err="1"/>
              <a:t>efter</a:t>
            </a:r>
            <a:r>
              <a:rPr lang="en-US" dirty="0"/>
              <a:t> </a:t>
            </a:r>
            <a:r>
              <a:rPr lang="en-US" dirty="0" err="1"/>
              <a:t>siffror</a:t>
            </a:r>
            <a:r>
              <a:rPr lang="mr-IN" dirty="0"/>
              <a:t>…</a:t>
            </a:r>
            <a:r>
              <a:rPr lang="sv-SE" dirty="0"/>
              <a:t> i lilla boken </a:t>
            </a:r>
            <a:r>
              <a:rPr lang="en-US" i="1" dirty="0" err="1"/>
              <a:t>Åland</a:t>
            </a:r>
            <a:r>
              <a:rPr lang="en-US" i="1" dirty="0"/>
              <a:t> </a:t>
            </a:r>
            <a:r>
              <a:rPr lang="en-US" i="1" dirty="0" err="1"/>
              <a:t>i</a:t>
            </a:r>
            <a:r>
              <a:rPr lang="en-US" i="1" dirty="0"/>
              <a:t> </a:t>
            </a:r>
            <a:r>
              <a:rPr lang="en-US" i="1" dirty="0" err="1"/>
              <a:t>siffror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766763" y="2035955"/>
            <a:ext cx="2490710" cy="23381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5) Du </a:t>
            </a:r>
            <a:r>
              <a:rPr lang="en-US" dirty="0" err="1"/>
              <a:t>kan</a:t>
            </a:r>
            <a:r>
              <a:rPr lang="en-US" dirty="0"/>
              <a:t> </a:t>
            </a:r>
            <a:r>
              <a:rPr lang="en-US" dirty="0" err="1"/>
              <a:t>också</a:t>
            </a:r>
            <a:r>
              <a:rPr lang="en-US" dirty="0"/>
              <a:t> </a:t>
            </a:r>
            <a:r>
              <a:rPr lang="en-US" dirty="0" err="1"/>
              <a:t>söka</a:t>
            </a:r>
            <a:r>
              <a:rPr lang="en-US" dirty="0"/>
              <a:t> </a:t>
            </a:r>
            <a:r>
              <a:rPr lang="en-US" dirty="0" err="1"/>
              <a:t>efter</a:t>
            </a:r>
            <a:r>
              <a:rPr lang="en-US" dirty="0"/>
              <a:t> </a:t>
            </a:r>
            <a:r>
              <a:rPr lang="en-US" dirty="0" err="1"/>
              <a:t>siffror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den </a:t>
            </a:r>
            <a:r>
              <a:rPr lang="en-US" dirty="0" err="1"/>
              <a:t>här</a:t>
            </a:r>
            <a:r>
              <a:rPr lang="en-US" dirty="0"/>
              <a:t> </a:t>
            </a:r>
            <a:r>
              <a:rPr lang="en-US" dirty="0" err="1"/>
              <a:t>lilla</a:t>
            </a:r>
            <a:r>
              <a:rPr lang="en-US" dirty="0"/>
              <a:t> “</a:t>
            </a:r>
            <a:r>
              <a:rPr lang="en-US" dirty="0" err="1"/>
              <a:t>boken</a:t>
            </a:r>
            <a:r>
              <a:rPr lang="en-US" dirty="0"/>
              <a:t>” </a:t>
            </a:r>
            <a:r>
              <a:rPr lang="en-US" dirty="0" err="1"/>
              <a:t>om</a:t>
            </a:r>
            <a:r>
              <a:rPr lang="en-US" dirty="0"/>
              <a:t> </a:t>
            </a:r>
            <a:r>
              <a:rPr lang="en-US" dirty="0" err="1"/>
              <a:t>Åland</a:t>
            </a:r>
            <a:r>
              <a:rPr lang="en-US" dirty="0"/>
              <a:t>. </a:t>
            </a:r>
          </a:p>
          <a:p>
            <a:pPr marL="0" indent="0">
              <a:buNone/>
            </a:pPr>
            <a:r>
              <a:rPr lang="en-US" dirty="0"/>
              <a:t>Den </a:t>
            </a:r>
            <a:r>
              <a:rPr lang="en-US" dirty="0" err="1"/>
              <a:t>ges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varje</a:t>
            </a:r>
            <a:r>
              <a:rPr lang="en-US" dirty="0"/>
              <a:t> </a:t>
            </a:r>
            <a:r>
              <a:rPr lang="en-US" dirty="0" err="1"/>
              <a:t>år</a:t>
            </a:r>
            <a:r>
              <a:rPr lang="en-US" dirty="0"/>
              <a:t>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7368023" y="2035955"/>
            <a:ext cx="4247837" cy="4129572"/>
          </a:xfrm>
        </p:spPr>
        <p:txBody>
          <a:bodyPr/>
          <a:lstStyle/>
          <a:p>
            <a:pPr marL="0" indent="0">
              <a:buNone/>
            </a:pPr>
            <a:r>
              <a:rPr lang="en-US" i="1" dirty="0" err="1"/>
              <a:t>Här</a:t>
            </a:r>
            <a:r>
              <a:rPr lang="en-US" i="1" dirty="0"/>
              <a:t> </a:t>
            </a:r>
            <a:r>
              <a:rPr lang="en-US" i="1" dirty="0" err="1"/>
              <a:t>hittar</a:t>
            </a:r>
            <a:r>
              <a:rPr lang="en-US" i="1" dirty="0"/>
              <a:t> du till </a:t>
            </a:r>
            <a:r>
              <a:rPr lang="en-US" i="1" dirty="0" err="1"/>
              <a:t>exempel</a:t>
            </a:r>
            <a:r>
              <a:rPr lang="en-US" i="1" dirty="0"/>
              <a:t>:</a:t>
            </a:r>
          </a:p>
          <a:p>
            <a:r>
              <a:rPr lang="en-US" i="1" dirty="0" err="1"/>
              <a:t>Hur</a:t>
            </a:r>
            <a:r>
              <a:rPr lang="en-US" i="1" dirty="0"/>
              <a:t> </a:t>
            </a:r>
            <a:r>
              <a:rPr lang="en-US" i="1" dirty="0" err="1"/>
              <a:t>bor</a:t>
            </a:r>
            <a:r>
              <a:rPr lang="en-US" i="1" dirty="0"/>
              <a:t> folk?</a:t>
            </a:r>
          </a:p>
          <a:p>
            <a:r>
              <a:rPr lang="en-US" i="1" dirty="0" err="1"/>
              <a:t>Löner</a:t>
            </a:r>
            <a:r>
              <a:rPr lang="en-US" i="1" dirty="0"/>
              <a:t> </a:t>
            </a:r>
          </a:p>
          <a:p>
            <a:r>
              <a:rPr lang="en-US" i="1" dirty="0" err="1"/>
              <a:t>Jordbruk</a:t>
            </a:r>
            <a:endParaRPr lang="en-US" i="1" dirty="0"/>
          </a:p>
          <a:p>
            <a:r>
              <a:rPr lang="en-US" i="1" dirty="0" err="1"/>
              <a:t>Turism</a:t>
            </a:r>
            <a:endParaRPr lang="en-US" i="1" dirty="0"/>
          </a:p>
          <a:p>
            <a:r>
              <a:rPr lang="en-US" i="1" dirty="0" err="1"/>
              <a:t>Bilar</a:t>
            </a:r>
            <a:r>
              <a:rPr lang="en-US" i="1" dirty="0"/>
              <a:t> </a:t>
            </a:r>
            <a:r>
              <a:rPr lang="en-US" i="1" dirty="0" err="1"/>
              <a:t>och</a:t>
            </a:r>
            <a:r>
              <a:rPr lang="en-US" i="1" dirty="0"/>
              <a:t> </a:t>
            </a:r>
            <a:r>
              <a:rPr lang="en-US" i="1" dirty="0" err="1"/>
              <a:t>vägar</a:t>
            </a:r>
            <a:endParaRPr lang="en-US" i="1" dirty="0"/>
          </a:p>
          <a:p>
            <a:r>
              <a:rPr lang="en-US" i="1" dirty="0" err="1"/>
              <a:t>Arbete</a:t>
            </a:r>
            <a:r>
              <a:rPr lang="en-US" i="1" dirty="0"/>
              <a:t> </a:t>
            </a:r>
            <a:r>
              <a:rPr lang="en-US" i="1" dirty="0" err="1"/>
              <a:t>och</a:t>
            </a:r>
            <a:r>
              <a:rPr lang="en-US" i="1" dirty="0"/>
              <a:t> </a:t>
            </a:r>
            <a:r>
              <a:rPr lang="en-US" i="1" dirty="0" err="1"/>
              <a:t>arbetslöshet</a:t>
            </a:r>
            <a:endParaRPr lang="en-US" i="1" dirty="0"/>
          </a:p>
          <a:p>
            <a:r>
              <a:rPr lang="en-US" i="1" dirty="0" err="1"/>
              <a:t>Naturskyddsområden</a:t>
            </a:r>
            <a:endParaRPr lang="en-US" i="1" dirty="0"/>
          </a:p>
          <a:p>
            <a:r>
              <a:rPr lang="en-US" i="1" dirty="0"/>
              <a:t>10 </a:t>
            </a:r>
            <a:r>
              <a:rPr lang="en-US" i="1" dirty="0" err="1"/>
              <a:t>vanligaste</a:t>
            </a:r>
            <a:r>
              <a:rPr lang="en-US" i="1" dirty="0"/>
              <a:t> </a:t>
            </a:r>
            <a:r>
              <a:rPr lang="en-US" i="1" dirty="0" err="1"/>
              <a:t>efternamnen</a:t>
            </a:r>
            <a:endParaRPr lang="en-US" i="1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" name="Bildobjekt 8" descr="En bild som visar text&#10;&#10;Automatiskt genererad beskrivning">
            <a:extLst>
              <a:ext uri="{FF2B5EF4-FFF2-40B4-BE49-F238E27FC236}">
                <a16:creationId xmlns:a16="http://schemas.microsoft.com/office/drawing/2014/main" id="{74CED130-0D4B-43AC-645F-11698B5AAE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4270" y="1422991"/>
            <a:ext cx="2700183" cy="525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395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/>
          <p:cNvGrpSpPr/>
          <p:nvPr/>
        </p:nvGrpSpPr>
        <p:grpSpPr>
          <a:xfrm>
            <a:off x="2291518" y="185875"/>
            <a:ext cx="9661307" cy="6579783"/>
            <a:chOff x="2044260" y="185875"/>
            <a:chExt cx="9661307" cy="6579783"/>
          </a:xfrm>
        </p:grpSpPr>
        <p:grpSp>
          <p:nvGrpSpPr>
            <p:cNvPr id="8" name="Group 7"/>
            <p:cNvGrpSpPr/>
            <p:nvPr/>
          </p:nvGrpSpPr>
          <p:grpSpPr>
            <a:xfrm>
              <a:off x="2044260" y="185875"/>
              <a:ext cx="3019931" cy="6363712"/>
              <a:chOff x="2044259" y="185875"/>
              <a:chExt cx="3019931" cy="6363712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2044259" y="185875"/>
                <a:ext cx="3019931" cy="2013642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Montserrat Black"/>
                  <a:cs typeface="Montserrat Black"/>
                </a:endParaRPr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2044260" y="2351917"/>
                <a:ext cx="3019930" cy="2013642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Montserrat Black"/>
                  <a:cs typeface="Montserrat Black"/>
                </a:endParaRPr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2044260" y="4535945"/>
                <a:ext cx="3019930" cy="2013642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Montserrat Black"/>
                  <a:cs typeface="Montserrat Black"/>
                </a:endParaRP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8685636" y="185875"/>
              <a:ext cx="3019931" cy="6104400"/>
              <a:chOff x="2044259" y="185875"/>
              <a:chExt cx="3019931" cy="6104400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2044259" y="185875"/>
                <a:ext cx="3019931" cy="2013642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2044260" y="2351917"/>
                <a:ext cx="3019930" cy="2013642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2044260" y="4535946"/>
                <a:ext cx="3019930" cy="1754329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5368990" y="185875"/>
              <a:ext cx="3019931" cy="6363712"/>
              <a:chOff x="2044259" y="185875"/>
              <a:chExt cx="3019931" cy="6363712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2044259" y="185875"/>
                <a:ext cx="3019931" cy="2013642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2044260" y="2351917"/>
                <a:ext cx="3019930" cy="2013642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2044260" y="4535945"/>
                <a:ext cx="3019930" cy="2013642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2055208" y="185875"/>
              <a:ext cx="96503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dirty="0" err="1">
                  <a:latin typeface="Montserrat Black"/>
                  <a:cs typeface="Montserrat Black"/>
                </a:rPr>
                <a:t>Grundskola</a:t>
              </a:r>
              <a:r>
                <a:rPr lang="en-US" dirty="0">
                  <a:latin typeface="Montserrat Black"/>
                  <a:cs typeface="Montserrat Black"/>
                </a:rPr>
                <a:t>		</a:t>
              </a:r>
              <a:r>
                <a:rPr lang="en-US" sz="2000" dirty="0" err="1">
                  <a:latin typeface="Montserrat Black"/>
                  <a:cs typeface="Montserrat Black"/>
                </a:rPr>
                <a:t>Människor</a:t>
              </a:r>
              <a:r>
                <a:rPr lang="en-US" sz="2000" dirty="0">
                  <a:latin typeface="Montserrat Black"/>
                  <a:cs typeface="Montserrat Black"/>
                </a:rPr>
                <a:t> </a:t>
              </a:r>
              <a:r>
                <a:rPr lang="en-US" sz="2000" dirty="0" err="1">
                  <a:latin typeface="Montserrat Black"/>
                  <a:cs typeface="Montserrat Black"/>
                </a:rPr>
                <a:t>födda</a:t>
              </a:r>
              <a:r>
                <a:rPr lang="en-US" sz="2000" dirty="0">
                  <a:latin typeface="Montserrat Black"/>
                  <a:cs typeface="Montserrat Black"/>
                </a:rPr>
                <a:t> </a:t>
              </a:r>
              <a:r>
                <a:rPr lang="en-US" dirty="0">
                  <a:latin typeface="Montserrat Black"/>
                  <a:cs typeface="Montserrat Black"/>
                </a:rPr>
                <a:t>		</a:t>
              </a:r>
              <a:r>
                <a:rPr lang="en-US" sz="2400" dirty="0" err="1">
                  <a:latin typeface="Montserrat Black"/>
                  <a:cs typeface="Montserrat Black"/>
                </a:rPr>
                <a:t>Månadslön</a:t>
              </a:r>
              <a:endParaRPr lang="en-US" sz="2400" dirty="0">
                <a:latin typeface="Montserrat Black"/>
                <a:cs typeface="Montserrat Black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055209" y="2351917"/>
              <a:ext cx="9650358" cy="459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dirty="0" err="1">
                  <a:latin typeface="Montserrat Black"/>
                  <a:cs typeface="Montserrat Black"/>
                </a:rPr>
                <a:t>Fordon</a:t>
              </a:r>
              <a:r>
                <a:rPr lang="en-US" sz="2400" dirty="0">
                  <a:latin typeface="Montserrat Black"/>
                  <a:cs typeface="Montserrat Black"/>
                </a:rPr>
                <a:t>			       Barn				</a:t>
              </a:r>
              <a:r>
                <a:rPr lang="en-US" sz="2400" dirty="0" err="1">
                  <a:latin typeface="Montserrat Black"/>
                  <a:cs typeface="Montserrat Black"/>
                </a:rPr>
                <a:t>Brott</a:t>
              </a:r>
              <a:endParaRPr lang="en-US" sz="2400" dirty="0">
                <a:latin typeface="Montserrat Black"/>
                <a:cs typeface="Montserrat Black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055209" y="4549667"/>
              <a:ext cx="96503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000" dirty="0" err="1">
                  <a:latin typeface="Montserrat Black"/>
                  <a:cs typeface="Montserrat Black"/>
                </a:rPr>
                <a:t>Hållbar</a:t>
              </a:r>
              <a:r>
                <a:rPr lang="en-US" sz="2000" dirty="0">
                  <a:latin typeface="Montserrat Black"/>
                  <a:cs typeface="Montserrat Black"/>
                </a:rPr>
                <a:t> </a:t>
              </a:r>
              <a:r>
                <a:rPr lang="en-US" sz="2000" dirty="0" err="1">
                  <a:latin typeface="Montserrat Black"/>
                  <a:cs typeface="Montserrat Black"/>
                </a:rPr>
                <a:t>utveckling</a:t>
              </a:r>
              <a:r>
                <a:rPr lang="en-US" sz="2400" dirty="0">
                  <a:latin typeface="Montserrat Black"/>
                  <a:cs typeface="Montserrat Black"/>
                </a:rPr>
                <a:t>		      </a:t>
              </a:r>
              <a:r>
                <a:rPr lang="en-US" sz="2400" dirty="0" err="1">
                  <a:latin typeface="Montserrat Black"/>
                  <a:cs typeface="Montserrat Black"/>
                </a:rPr>
                <a:t>Böcker</a:t>
              </a:r>
              <a:r>
                <a:rPr lang="en-US" sz="2400" dirty="0">
                  <a:latin typeface="Montserrat Black"/>
                  <a:cs typeface="Montserrat Black"/>
                </a:rPr>
                <a:t>			    </a:t>
              </a:r>
              <a:r>
                <a:rPr lang="en-US" sz="2400" dirty="0" err="1">
                  <a:latin typeface="Montserrat Black"/>
                  <a:cs typeface="Montserrat Black"/>
                </a:rPr>
                <a:t>Bostäder</a:t>
              </a:r>
              <a:endParaRPr lang="en-US" sz="2400" dirty="0">
                <a:latin typeface="Montserrat Black"/>
                <a:cs typeface="Montserrat Black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5736769" y="494254"/>
              <a:ext cx="23319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>
                  <a:latin typeface="Montserrat Black"/>
                  <a:cs typeface="Montserrat Black"/>
                </a:rPr>
                <a:t>i</a:t>
              </a:r>
              <a:r>
                <a:rPr lang="en-US" sz="2000" dirty="0">
                  <a:latin typeface="Montserrat Black"/>
                  <a:cs typeface="Montserrat Black"/>
                </a:rPr>
                <a:t> </a:t>
              </a:r>
              <a:r>
                <a:rPr lang="en-US" sz="2000" dirty="0" err="1">
                  <a:latin typeface="Montserrat Black"/>
                  <a:cs typeface="Montserrat Black"/>
                </a:rPr>
                <a:t>olika</a:t>
              </a:r>
              <a:r>
                <a:rPr lang="en-US" sz="2000" dirty="0">
                  <a:latin typeface="Montserrat Black"/>
                  <a:cs typeface="Montserrat Black"/>
                </a:rPr>
                <a:t> </a:t>
              </a:r>
              <a:r>
                <a:rPr lang="en-US" sz="2000" dirty="0" err="1">
                  <a:latin typeface="Montserrat Black"/>
                  <a:cs typeface="Montserrat Black"/>
                </a:rPr>
                <a:t>länder</a:t>
              </a:r>
              <a:endParaRPr lang="en-US" sz="2000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055208" y="799256"/>
              <a:ext cx="3095293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/>
                <a:buChar char="•"/>
              </a:pPr>
              <a:r>
                <a:rPr lang="sv-FI" dirty="0"/>
                <a:t>Sök via Statistik: </a:t>
              </a:r>
              <a:r>
                <a:rPr lang="sv-FI" i="1" dirty="0"/>
                <a:t>Ämnesområden</a:t>
              </a:r>
              <a:r>
                <a:rPr lang="sv-FI" dirty="0"/>
                <a:t>: Utbildning</a:t>
              </a:r>
            </a:p>
            <a:p>
              <a:pPr marL="285750" indent="-285750">
                <a:buFont typeface="Arial"/>
                <a:buChar char="•"/>
              </a:pPr>
              <a:r>
                <a:rPr lang="sv-FI" dirty="0"/>
                <a:t>Sök via Hem: </a:t>
              </a:r>
              <a:r>
                <a:rPr lang="sv-FI" i="1" dirty="0"/>
                <a:t>Hitta fakta A-Ö</a:t>
              </a:r>
              <a:r>
                <a:rPr lang="en-US" dirty="0"/>
                <a:t>: G </a:t>
              </a:r>
              <a:r>
                <a:rPr lang="en-US" dirty="0" err="1"/>
                <a:t>som</a:t>
              </a:r>
              <a:r>
                <a:rPr lang="en-US" dirty="0"/>
                <a:t> </a:t>
              </a:r>
              <a:r>
                <a:rPr lang="en-US" dirty="0" err="1"/>
                <a:t>i</a:t>
              </a:r>
              <a:r>
                <a:rPr lang="en-US" dirty="0"/>
                <a:t> </a:t>
              </a:r>
              <a:r>
                <a:rPr lang="en-US" dirty="0" err="1"/>
                <a:t>Grundskola</a:t>
              </a:r>
              <a:endParaRPr lang="en-US" dirty="0"/>
            </a:p>
            <a:p>
              <a:endParaRPr lang="en-US" dirty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368991" y="894364"/>
              <a:ext cx="3019930" cy="12464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Arial"/>
                <a:buChar char="•"/>
              </a:pPr>
              <a:r>
                <a:rPr lang="sv-FI" dirty="0"/>
                <a:t>Sök via Statistik: </a:t>
              </a:r>
              <a:r>
                <a:rPr lang="sv-FI" i="1" dirty="0"/>
                <a:t>Ämnes-områden</a:t>
              </a:r>
              <a:r>
                <a:rPr lang="sv-FI" dirty="0"/>
                <a:t>: Befolkning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dirty="0" err="1"/>
                <a:t>Sök</a:t>
              </a:r>
              <a:r>
                <a:rPr lang="en-US" dirty="0"/>
                <a:t> via </a:t>
              </a:r>
              <a:r>
                <a:rPr lang="en-US" dirty="0" err="1"/>
                <a:t>startsidan</a:t>
              </a:r>
              <a:r>
                <a:rPr lang="en-US" dirty="0"/>
                <a:t>: </a:t>
              </a:r>
              <a:r>
                <a:rPr lang="en-US" i="1" dirty="0" err="1"/>
                <a:t>Vanliga</a:t>
              </a:r>
              <a:r>
                <a:rPr lang="en-US" i="1" dirty="0"/>
                <a:t> </a:t>
              </a:r>
              <a:r>
                <a:rPr lang="en-US" i="1" dirty="0" err="1"/>
                <a:t>frågor</a:t>
              </a:r>
              <a:r>
                <a:rPr lang="en-US" i="1" dirty="0"/>
                <a:t> om </a:t>
              </a:r>
              <a:r>
                <a:rPr lang="en-US" i="1" dirty="0" err="1"/>
                <a:t>Åland</a:t>
              </a:r>
              <a:r>
                <a:rPr lang="en-US" i="1" dirty="0"/>
                <a:t> 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924128" y="2811527"/>
              <a:ext cx="2781439" cy="17543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/>
                <a:buChar char="•"/>
              </a:pPr>
              <a:r>
                <a:rPr lang="sv-FI" dirty="0"/>
                <a:t>Sök via startsidan: </a:t>
              </a:r>
              <a:r>
                <a:rPr lang="sv-FI" i="1" dirty="0"/>
                <a:t>Hitta fakta A-Ö</a:t>
              </a:r>
              <a:r>
                <a:rPr lang="sv-FI" dirty="0"/>
                <a:t>: B som i Brott. </a:t>
              </a:r>
            </a:p>
            <a:p>
              <a:pPr marL="285750" indent="-285750">
                <a:buFont typeface="Arial"/>
                <a:buChar char="•"/>
              </a:pPr>
              <a:r>
                <a:rPr lang="sv-FI" dirty="0"/>
                <a:t>Titta i </a:t>
              </a:r>
              <a:r>
                <a:rPr lang="sv-FI" i="1" dirty="0"/>
                <a:t>Åland i siffror</a:t>
              </a:r>
              <a:r>
                <a:rPr lang="sv-FI" dirty="0"/>
                <a:t>:   Vad står det om rättsväsendet?</a:t>
              </a:r>
              <a:endParaRPr lang="en-US" dirty="0"/>
            </a:p>
            <a:p>
              <a:endParaRPr lang="en-US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055209" y="2811527"/>
              <a:ext cx="3008981" cy="17543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/>
                <a:buChar char="•"/>
              </a:pPr>
              <a:r>
                <a:rPr lang="sv-FI" dirty="0"/>
                <a:t>Sök via startsidan: </a:t>
              </a:r>
              <a:r>
                <a:rPr lang="sv-FI" i="1" dirty="0"/>
                <a:t>Vanliga frågor om Åland</a:t>
              </a:r>
              <a:endParaRPr lang="en-US" i="1" dirty="0"/>
            </a:p>
            <a:p>
              <a:pPr marL="285750" indent="-285750">
                <a:buFont typeface="Arial"/>
                <a:buChar char="•"/>
              </a:pPr>
              <a:r>
                <a:rPr lang="sv-FI" dirty="0"/>
                <a:t>Sök via Statistik:</a:t>
              </a:r>
              <a:r>
                <a:rPr lang="sv-FI" i="1" dirty="0"/>
                <a:t> Ämnesområden</a:t>
              </a:r>
              <a:r>
                <a:rPr lang="sv-FI" dirty="0"/>
                <a:t>: </a:t>
              </a:r>
              <a:r>
                <a:rPr lang="sv-SE" dirty="0"/>
                <a:t>Transport och kommunikationer</a:t>
              </a:r>
              <a:endParaRPr lang="en-US" dirty="0"/>
            </a:p>
            <a:p>
              <a:endParaRPr lang="en-US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368991" y="2812883"/>
              <a:ext cx="3019930" cy="17734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/>
                <a:buChar char="•"/>
              </a:pPr>
              <a:r>
                <a:rPr lang="sv-FI" dirty="0"/>
                <a:t>Sök via Hem: </a:t>
              </a:r>
              <a:r>
                <a:rPr lang="sv-FI" i="1" dirty="0"/>
                <a:t>Hitta fakta A-Ö</a:t>
              </a:r>
              <a:r>
                <a:rPr lang="sv-FI" dirty="0"/>
                <a:t>: B som i Barn</a:t>
              </a:r>
            </a:p>
            <a:p>
              <a:pPr marL="285750" indent="-285750">
                <a:buFont typeface="Arial"/>
                <a:buChar char="•"/>
              </a:pPr>
              <a:r>
                <a:rPr lang="sv-FI" dirty="0"/>
                <a:t>Sök via Statistik: </a:t>
              </a:r>
              <a:r>
                <a:rPr lang="sv-FI" i="1" dirty="0"/>
                <a:t>Ämnes-områden</a:t>
              </a:r>
              <a:r>
                <a:rPr lang="sv-FI" dirty="0"/>
                <a:t>: Befolkning </a:t>
              </a:r>
            </a:p>
            <a:p>
              <a:pPr marL="285750" indent="-285750">
                <a:buFont typeface="Arial"/>
                <a:buChar char="•"/>
              </a:pPr>
              <a:r>
                <a:rPr lang="sv-FI" dirty="0"/>
                <a:t>Kolla </a:t>
              </a:r>
              <a:r>
                <a:rPr lang="sv-FI" i="1" dirty="0"/>
                <a:t>Åland i siffror. </a:t>
              </a:r>
              <a:endParaRPr lang="en-US" i="1" dirty="0"/>
            </a:p>
            <a:p>
              <a:endParaRPr lang="en-US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044260" y="5011332"/>
              <a:ext cx="301993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/>
                <a:buChar char="•"/>
              </a:pPr>
              <a:r>
                <a:rPr lang="sv-FI" dirty="0"/>
                <a:t>Sök via startsidan</a:t>
              </a:r>
              <a:r>
                <a:rPr lang="sv-FI" i="1" dirty="0"/>
                <a:t>: Temaområden</a:t>
              </a:r>
              <a:r>
                <a:rPr lang="sv-FI" dirty="0"/>
                <a:t>: Hållbar utveckling</a:t>
              </a:r>
            </a:p>
            <a:p>
              <a:pPr marL="285750" indent="-285750">
                <a:buFont typeface="Arial"/>
                <a:buChar char="•"/>
              </a:pPr>
              <a:r>
                <a:rPr lang="sv-FI" dirty="0"/>
                <a:t>Sök via Statistik: </a:t>
              </a:r>
              <a:r>
                <a:rPr lang="sv-FI" i="1" dirty="0"/>
                <a:t>Ämnes-områden</a:t>
              </a:r>
              <a:r>
                <a:rPr lang="sv-FI" dirty="0"/>
                <a:t>: Miljö och energi</a:t>
              </a:r>
            </a:p>
            <a:p>
              <a:endParaRPr lang="en-US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456258" y="5008230"/>
              <a:ext cx="293266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/>
                <a:buChar char="•"/>
              </a:pPr>
              <a:r>
                <a:rPr lang="sv-FI" dirty="0"/>
                <a:t>Sök via Statistik: </a:t>
              </a:r>
              <a:r>
                <a:rPr lang="sv-FI" i="1" dirty="0"/>
                <a:t>Ämnesområden</a:t>
              </a:r>
              <a:r>
                <a:rPr lang="sv-FI" dirty="0"/>
                <a:t>: Kultur</a:t>
              </a:r>
            </a:p>
            <a:p>
              <a:pPr marL="285750" indent="-285750">
                <a:buFont typeface="Arial"/>
                <a:buChar char="•"/>
              </a:pPr>
              <a:r>
                <a:rPr lang="sv-FI" dirty="0"/>
                <a:t>Kolla Åland i siffror </a:t>
              </a:r>
              <a:endParaRPr lang="en-US" dirty="0"/>
            </a:p>
            <a:p>
              <a:endParaRPr lang="en-US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8834212" y="5009580"/>
              <a:ext cx="2776146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/>
                <a:buChar char="•"/>
              </a:pPr>
              <a:r>
                <a:rPr lang="sv-FI" dirty="0"/>
                <a:t>Sök via Statistik: </a:t>
              </a:r>
              <a:r>
                <a:rPr lang="sv-FI" i="1" dirty="0"/>
                <a:t>Ämnesområden</a:t>
              </a:r>
              <a:r>
                <a:rPr lang="sv-FI" dirty="0"/>
                <a:t>: Boende</a:t>
              </a:r>
            </a:p>
            <a:p>
              <a:pPr marL="285750" indent="-285750">
                <a:buFont typeface="Arial"/>
                <a:buChar char="•"/>
              </a:pPr>
              <a:r>
                <a:rPr lang="sv-FI" dirty="0"/>
                <a:t>Sök via startsidan: </a:t>
              </a:r>
              <a:r>
                <a:rPr lang="sv-FI" i="1" dirty="0"/>
                <a:t>Vanliga frågor om Åland</a:t>
              </a:r>
              <a:r>
                <a:rPr lang="sv-FI" dirty="0"/>
                <a:t> </a:t>
              </a:r>
              <a:endParaRPr lang="en-US" dirty="0"/>
            </a:p>
            <a:p>
              <a:endParaRPr lang="en-US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8834212" y="894364"/>
              <a:ext cx="277614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/>
                <a:buChar char="•"/>
              </a:pPr>
              <a:r>
                <a:rPr lang="sv-FI" dirty="0"/>
                <a:t>Sök via Statistik: </a:t>
              </a:r>
              <a:r>
                <a:rPr lang="sv-FI" i="1" dirty="0"/>
                <a:t>Ämnesområden</a:t>
              </a:r>
              <a:r>
                <a:rPr lang="sv-FI" dirty="0"/>
                <a:t>: Löner</a:t>
              </a:r>
            </a:p>
            <a:p>
              <a:pPr marL="285750" indent="-285750">
                <a:buFont typeface="Arial"/>
                <a:buChar char="•"/>
              </a:pPr>
              <a:r>
                <a:rPr lang="sv-FI" dirty="0"/>
                <a:t>Kolla </a:t>
              </a:r>
              <a:r>
                <a:rPr lang="sv-FI" i="1" dirty="0"/>
                <a:t>Åland i siffror</a:t>
              </a:r>
            </a:p>
            <a:p>
              <a:endParaRPr lang="en-US" dirty="0"/>
            </a:p>
          </p:txBody>
        </p:sp>
      </p:grpSp>
      <p:pic>
        <p:nvPicPr>
          <p:cNvPr id="35" name="Picture 34" descr="Okt morot.psd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2800" y="4880647"/>
            <a:ext cx="1345936" cy="2196000"/>
          </a:xfrm>
          <a:prstGeom prst="rect">
            <a:avLst/>
          </a:prstGeom>
        </p:spPr>
      </p:pic>
      <p:pic>
        <p:nvPicPr>
          <p:cNvPr id="37" name="Picture 134" descr="earth_NASA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42907" y="1451917"/>
            <a:ext cx="1800000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48AA37-C9FE-5542-90EA-0606495775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800" y="1678503"/>
            <a:ext cx="2489712" cy="872127"/>
          </a:xfrm>
        </p:spPr>
        <p:txBody>
          <a:bodyPr/>
          <a:lstStyle/>
          <a:p>
            <a:r>
              <a:rPr lang="sv-SE" dirty="0" err="1"/>
              <a:t>Söktips</a:t>
            </a:r>
            <a:r>
              <a:rPr lang="sv-SE" dirty="0">
                <a:solidFill>
                  <a:schemeClr val="bg1"/>
                </a:solidFill>
              </a:rPr>
              <a:t>!</a:t>
            </a:r>
            <a:endParaRPr lang="x-none" dirty="0">
              <a:solidFill>
                <a:schemeClr val="bg1"/>
              </a:solidFill>
            </a:endParaRP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2B48AA37-C9FE-5542-90EA-0606495775E2}"/>
              </a:ext>
            </a:extLst>
          </p:cNvPr>
          <p:cNvSpPr txBox="1">
            <a:spLocks/>
          </p:cNvSpPr>
          <p:nvPr/>
        </p:nvSpPr>
        <p:spPr>
          <a:xfrm>
            <a:off x="9463113" y="6290275"/>
            <a:ext cx="2489712" cy="51065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bg2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r>
              <a:rPr lang="sv-SE" dirty="0" err="1"/>
              <a:t>www.asub.ax</a:t>
            </a:r>
            <a:endParaRPr lang="x-none" dirty="0"/>
          </a:p>
        </p:txBody>
      </p:sp>
      <p:pic>
        <p:nvPicPr>
          <p:cNvPr id="20" name="Bildobjekt 19" descr="En bild som visar text&#10;&#10;Automatiskt genererad beskrivning">
            <a:extLst>
              <a:ext uri="{FF2B5EF4-FFF2-40B4-BE49-F238E27FC236}">
                <a16:creationId xmlns:a16="http://schemas.microsoft.com/office/drawing/2014/main" id="{A0837DF4-0D33-9292-BE35-188A5E9287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377016">
            <a:off x="284427" y="4501207"/>
            <a:ext cx="1338658" cy="2605199"/>
          </a:xfrm>
          <a:prstGeom prst="rect">
            <a:avLst/>
          </a:prstGeom>
        </p:spPr>
      </p:pic>
      <p:pic>
        <p:nvPicPr>
          <p:cNvPr id="31" name="Bildobjekt 30">
            <a:extLst>
              <a:ext uri="{FF2B5EF4-FFF2-40B4-BE49-F238E27FC236}">
                <a16:creationId xmlns:a16="http://schemas.microsoft.com/office/drawing/2014/main" id="{1E60009A-8131-A984-388A-0F5E86757F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2166657" cy="1552356"/>
          </a:xfrm>
          <a:prstGeom prst="rect">
            <a:avLst/>
          </a:prstGeom>
        </p:spPr>
      </p:pic>
      <p:pic>
        <p:nvPicPr>
          <p:cNvPr id="42" name="Bildobjekt 41" descr="En bild som visar text&#10;&#10;Automatiskt genererad beskrivning">
            <a:extLst>
              <a:ext uri="{FF2B5EF4-FFF2-40B4-BE49-F238E27FC236}">
                <a16:creationId xmlns:a16="http://schemas.microsoft.com/office/drawing/2014/main" id="{40D3F0BB-4166-0ABD-A73E-D5438FDDA4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872" y="2324536"/>
            <a:ext cx="1966785" cy="748172"/>
          </a:xfrm>
          <a:prstGeom prst="rect">
            <a:avLst/>
          </a:prstGeom>
        </p:spPr>
      </p:pic>
      <p:pic>
        <p:nvPicPr>
          <p:cNvPr id="44" name="Bildobjekt 43">
            <a:extLst>
              <a:ext uri="{FF2B5EF4-FFF2-40B4-BE49-F238E27FC236}">
                <a16:creationId xmlns:a16="http://schemas.microsoft.com/office/drawing/2014/main" id="{2C1E8E70-DF2E-E04A-3DC0-4849D17D80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7758" y="3193706"/>
            <a:ext cx="1998466" cy="735979"/>
          </a:xfrm>
          <a:prstGeom prst="rect">
            <a:avLst/>
          </a:prstGeom>
        </p:spPr>
      </p:pic>
      <p:pic>
        <p:nvPicPr>
          <p:cNvPr id="46" name="Bildobjekt 45">
            <a:extLst>
              <a:ext uri="{FF2B5EF4-FFF2-40B4-BE49-F238E27FC236}">
                <a16:creationId xmlns:a16="http://schemas.microsoft.com/office/drawing/2014/main" id="{BDBB80DF-AFBB-CF74-1ECF-24D19A8BA5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4774" y="4001541"/>
            <a:ext cx="1571844" cy="100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4936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10078115" y="185868"/>
            <a:ext cx="1734535" cy="1735833"/>
          </a:xfrm>
          <a:custGeom>
            <a:avLst/>
            <a:gdLst>
              <a:gd name="connsiteX0" fmla="*/ 805314 w 1889392"/>
              <a:gd name="connsiteY0" fmla="*/ 170392 h 1827774"/>
              <a:gd name="connsiteX1" fmla="*/ 805314 w 1889392"/>
              <a:gd name="connsiteY1" fmla="*/ 170392 h 1827774"/>
              <a:gd name="connsiteX2" fmla="*/ 789827 w 1889392"/>
              <a:gd name="connsiteY2" fmla="*/ 387245 h 1827774"/>
              <a:gd name="connsiteX3" fmla="*/ 774341 w 1889392"/>
              <a:gd name="connsiteY3" fmla="*/ 480183 h 1827774"/>
              <a:gd name="connsiteX4" fmla="*/ 789827 w 1889392"/>
              <a:gd name="connsiteY4" fmla="*/ 805463 h 1827774"/>
              <a:gd name="connsiteX5" fmla="*/ 774341 w 1889392"/>
              <a:gd name="connsiteY5" fmla="*/ 851932 h 1827774"/>
              <a:gd name="connsiteX6" fmla="*/ 758854 w 1889392"/>
              <a:gd name="connsiteY6" fmla="*/ 960359 h 1827774"/>
              <a:gd name="connsiteX7" fmla="*/ 727880 w 1889392"/>
              <a:gd name="connsiteY7" fmla="*/ 1006828 h 1827774"/>
              <a:gd name="connsiteX8" fmla="*/ 681420 w 1889392"/>
              <a:gd name="connsiteY8" fmla="*/ 1037807 h 1827774"/>
              <a:gd name="connsiteX9" fmla="*/ 402657 w 1889392"/>
              <a:gd name="connsiteY9" fmla="*/ 1068786 h 1827774"/>
              <a:gd name="connsiteX10" fmla="*/ 340710 w 1889392"/>
              <a:gd name="connsiteY10" fmla="*/ 1084275 h 1827774"/>
              <a:gd name="connsiteX11" fmla="*/ 263276 w 1889392"/>
              <a:gd name="connsiteY11" fmla="*/ 1099765 h 1827774"/>
              <a:gd name="connsiteX12" fmla="*/ 216815 w 1889392"/>
              <a:gd name="connsiteY12" fmla="*/ 1115255 h 1827774"/>
              <a:gd name="connsiteX13" fmla="*/ 170355 w 1889392"/>
              <a:gd name="connsiteY13" fmla="*/ 1161723 h 1827774"/>
              <a:gd name="connsiteX14" fmla="*/ 77434 w 1889392"/>
              <a:gd name="connsiteY14" fmla="*/ 1223681 h 1827774"/>
              <a:gd name="connsiteX15" fmla="*/ 30973 w 1889392"/>
              <a:gd name="connsiteY15" fmla="*/ 1363087 h 1827774"/>
              <a:gd name="connsiteX16" fmla="*/ 15486 w 1889392"/>
              <a:gd name="connsiteY16" fmla="*/ 1409556 h 1827774"/>
              <a:gd name="connsiteX17" fmla="*/ 0 w 1889392"/>
              <a:gd name="connsiteY17" fmla="*/ 1456025 h 1827774"/>
              <a:gd name="connsiteX18" fmla="*/ 30973 w 1889392"/>
              <a:gd name="connsiteY18" fmla="*/ 1641899 h 1827774"/>
              <a:gd name="connsiteX19" fmla="*/ 108407 w 1889392"/>
              <a:gd name="connsiteY19" fmla="*/ 1703858 h 1827774"/>
              <a:gd name="connsiteX20" fmla="*/ 154868 w 1889392"/>
              <a:gd name="connsiteY20" fmla="*/ 1734837 h 1827774"/>
              <a:gd name="connsiteX21" fmla="*/ 526551 w 1889392"/>
              <a:gd name="connsiteY21" fmla="*/ 1781305 h 1827774"/>
              <a:gd name="connsiteX22" fmla="*/ 619472 w 1889392"/>
              <a:gd name="connsiteY22" fmla="*/ 1796795 h 1827774"/>
              <a:gd name="connsiteX23" fmla="*/ 696907 w 1889392"/>
              <a:gd name="connsiteY23" fmla="*/ 1812284 h 1827774"/>
              <a:gd name="connsiteX24" fmla="*/ 820801 w 1889392"/>
              <a:gd name="connsiteY24" fmla="*/ 1827774 h 1827774"/>
              <a:gd name="connsiteX25" fmla="*/ 1223458 w 1889392"/>
              <a:gd name="connsiteY25" fmla="*/ 1812284 h 1827774"/>
              <a:gd name="connsiteX26" fmla="*/ 1285406 w 1889392"/>
              <a:gd name="connsiteY26" fmla="*/ 1796795 h 1827774"/>
              <a:gd name="connsiteX27" fmla="*/ 1316379 w 1889392"/>
              <a:gd name="connsiteY27" fmla="*/ 1750326 h 1827774"/>
              <a:gd name="connsiteX28" fmla="*/ 1300893 w 1889392"/>
              <a:gd name="connsiteY28" fmla="*/ 1456025 h 1827774"/>
              <a:gd name="connsiteX29" fmla="*/ 1347353 w 1889392"/>
              <a:gd name="connsiteY29" fmla="*/ 1440535 h 1827774"/>
              <a:gd name="connsiteX30" fmla="*/ 1409300 w 1889392"/>
              <a:gd name="connsiteY30" fmla="*/ 1425046 h 1827774"/>
              <a:gd name="connsiteX31" fmla="*/ 1455761 w 1889392"/>
              <a:gd name="connsiteY31" fmla="*/ 1409556 h 1827774"/>
              <a:gd name="connsiteX32" fmla="*/ 1595142 w 1889392"/>
              <a:gd name="connsiteY32" fmla="*/ 1394067 h 1827774"/>
              <a:gd name="connsiteX33" fmla="*/ 1641603 w 1889392"/>
              <a:gd name="connsiteY33" fmla="*/ 1378577 h 1827774"/>
              <a:gd name="connsiteX34" fmla="*/ 1734524 w 1889392"/>
              <a:gd name="connsiteY34" fmla="*/ 1301129 h 1827774"/>
              <a:gd name="connsiteX35" fmla="*/ 1765497 w 1889392"/>
              <a:gd name="connsiteY35" fmla="*/ 1254661 h 1827774"/>
              <a:gd name="connsiteX36" fmla="*/ 1811958 w 1889392"/>
              <a:gd name="connsiteY36" fmla="*/ 1223681 h 1827774"/>
              <a:gd name="connsiteX37" fmla="*/ 1889392 w 1889392"/>
              <a:gd name="connsiteY37" fmla="*/ 1130744 h 1827774"/>
              <a:gd name="connsiteX38" fmla="*/ 1873905 w 1889392"/>
              <a:gd name="connsiteY38" fmla="*/ 820953 h 1827774"/>
              <a:gd name="connsiteX39" fmla="*/ 1858418 w 1889392"/>
              <a:gd name="connsiteY39" fmla="*/ 61965 h 1827774"/>
              <a:gd name="connsiteX40" fmla="*/ 1750010 w 1889392"/>
              <a:gd name="connsiteY40" fmla="*/ 46475 h 1827774"/>
              <a:gd name="connsiteX41" fmla="*/ 1657089 w 1889392"/>
              <a:gd name="connsiteY41" fmla="*/ 30986 h 1827774"/>
              <a:gd name="connsiteX42" fmla="*/ 1610629 w 1889392"/>
              <a:gd name="connsiteY42" fmla="*/ 15496 h 1827774"/>
              <a:gd name="connsiteX43" fmla="*/ 1223458 w 1889392"/>
              <a:gd name="connsiteY43" fmla="*/ 15496 h 1827774"/>
              <a:gd name="connsiteX44" fmla="*/ 1146024 w 1889392"/>
              <a:gd name="connsiteY44" fmla="*/ 30986 h 1827774"/>
              <a:gd name="connsiteX45" fmla="*/ 1099564 w 1889392"/>
              <a:gd name="connsiteY45" fmla="*/ 46475 h 1827774"/>
              <a:gd name="connsiteX46" fmla="*/ 1022130 w 1889392"/>
              <a:gd name="connsiteY46" fmla="*/ 61965 h 1827774"/>
              <a:gd name="connsiteX47" fmla="*/ 960182 w 1889392"/>
              <a:gd name="connsiteY47" fmla="*/ 92944 h 1827774"/>
              <a:gd name="connsiteX48" fmla="*/ 820801 w 1889392"/>
              <a:gd name="connsiteY48" fmla="*/ 170392 h 1827774"/>
              <a:gd name="connsiteX49" fmla="*/ 805314 w 1889392"/>
              <a:gd name="connsiteY49" fmla="*/ 170392 h 1827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889392" h="1827774">
                <a:moveTo>
                  <a:pt x="805314" y="170392"/>
                </a:moveTo>
                <a:lnTo>
                  <a:pt x="805314" y="170392"/>
                </a:lnTo>
                <a:cubicBezTo>
                  <a:pt x="800152" y="242676"/>
                  <a:pt x="797036" y="315136"/>
                  <a:pt x="789827" y="387245"/>
                </a:cubicBezTo>
                <a:cubicBezTo>
                  <a:pt x="786703" y="418496"/>
                  <a:pt x="774341" y="448777"/>
                  <a:pt x="774341" y="480183"/>
                </a:cubicBezTo>
                <a:cubicBezTo>
                  <a:pt x="774341" y="588732"/>
                  <a:pt x="784665" y="697036"/>
                  <a:pt x="789827" y="805463"/>
                </a:cubicBezTo>
                <a:cubicBezTo>
                  <a:pt x="784665" y="820953"/>
                  <a:pt x="777542" y="835922"/>
                  <a:pt x="774341" y="851932"/>
                </a:cubicBezTo>
                <a:cubicBezTo>
                  <a:pt x="767182" y="887732"/>
                  <a:pt x="769343" y="925389"/>
                  <a:pt x="758854" y="960359"/>
                </a:cubicBezTo>
                <a:cubicBezTo>
                  <a:pt x="753506" y="978189"/>
                  <a:pt x="741042" y="993664"/>
                  <a:pt x="727880" y="1006828"/>
                </a:cubicBezTo>
                <a:cubicBezTo>
                  <a:pt x="714719" y="1019991"/>
                  <a:pt x="698068" y="1029482"/>
                  <a:pt x="681420" y="1037807"/>
                </a:cubicBezTo>
                <a:cubicBezTo>
                  <a:pt x="607526" y="1074760"/>
                  <a:pt x="431672" y="1066851"/>
                  <a:pt x="402657" y="1068786"/>
                </a:cubicBezTo>
                <a:cubicBezTo>
                  <a:pt x="382008" y="1073949"/>
                  <a:pt x="361488" y="1079657"/>
                  <a:pt x="340710" y="1084275"/>
                </a:cubicBezTo>
                <a:cubicBezTo>
                  <a:pt x="315014" y="1089986"/>
                  <a:pt x="288812" y="1093380"/>
                  <a:pt x="263276" y="1099765"/>
                </a:cubicBezTo>
                <a:cubicBezTo>
                  <a:pt x="247439" y="1103725"/>
                  <a:pt x="232302" y="1110092"/>
                  <a:pt x="216815" y="1115255"/>
                </a:cubicBezTo>
                <a:cubicBezTo>
                  <a:pt x="201328" y="1130744"/>
                  <a:pt x="187643" y="1148274"/>
                  <a:pt x="170355" y="1161723"/>
                </a:cubicBezTo>
                <a:cubicBezTo>
                  <a:pt x="140971" y="1184581"/>
                  <a:pt x="77434" y="1223681"/>
                  <a:pt x="77434" y="1223681"/>
                </a:cubicBezTo>
                <a:lnTo>
                  <a:pt x="30973" y="1363087"/>
                </a:lnTo>
                <a:lnTo>
                  <a:pt x="15486" y="1409556"/>
                </a:lnTo>
                <a:lnTo>
                  <a:pt x="0" y="1456025"/>
                </a:lnTo>
                <a:cubicBezTo>
                  <a:pt x="4907" y="1500197"/>
                  <a:pt x="5027" y="1589998"/>
                  <a:pt x="30973" y="1641899"/>
                </a:cubicBezTo>
                <a:cubicBezTo>
                  <a:pt x="65783" y="1711529"/>
                  <a:pt x="48864" y="1674081"/>
                  <a:pt x="108407" y="1703858"/>
                </a:cubicBezTo>
                <a:cubicBezTo>
                  <a:pt x="125055" y="1712184"/>
                  <a:pt x="137859" y="1727276"/>
                  <a:pt x="154868" y="1734837"/>
                </a:cubicBezTo>
                <a:cubicBezTo>
                  <a:pt x="284303" y="1792373"/>
                  <a:pt x="362762" y="1772204"/>
                  <a:pt x="526551" y="1781305"/>
                </a:cubicBezTo>
                <a:lnTo>
                  <a:pt x="619472" y="1796795"/>
                </a:lnTo>
                <a:cubicBezTo>
                  <a:pt x="645370" y="1801505"/>
                  <a:pt x="670890" y="1808281"/>
                  <a:pt x="696907" y="1812284"/>
                </a:cubicBezTo>
                <a:cubicBezTo>
                  <a:pt x="738042" y="1818614"/>
                  <a:pt x="779503" y="1822611"/>
                  <a:pt x="820801" y="1827774"/>
                </a:cubicBezTo>
                <a:cubicBezTo>
                  <a:pt x="955020" y="1822611"/>
                  <a:pt x="1089437" y="1821220"/>
                  <a:pt x="1223458" y="1812284"/>
                </a:cubicBezTo>
                <a:cubicBezTo>
                  <a:pt x="1244696" y="1810868"/>
                  <a:pt x="1267697" y="1808603"/>
                  <a:pt x="1285406" y="1796795"/>
                </a:cubicBezTo>
                <a:cubicBezTo>
                  <a:pt x="1300894" y="1786468"/>
                  <a:pt x="1306055" y="1765816"/>
                  <a:pt x="1316379" y="1750326"/>
                </a:cubicBezTo>
                <a:cubicBezTo>
                  <a:pt x="1276876" y="1631793"/>
                  <a:pt x="1256608" y="1611050"/>
                  <a:pt x="1300893" y="1456025"/>
                </a:cubicBezTo>
                <a:cubicBezTo>
                  <a:pt x="1305377" y="1440328"/>
                  <a:pt x="1331657" y="1445020"/>
                  <a:pt x="1347353" y="1440535"/>
                </a:cubicBezTo>
                <a:cubicBezTo>
                  <a:pt x="1367818" y="1434687"/>
                  <a:pt x="1388835" y="1430894"/>
                  <a:pt x="1409300" y="1425046"/>
                </a:cubicBezTo>
                <a:cubicBezTo>
                  <a:pt x="1424997" y="1420560"/>
                  <a:pt x="1439658" y="1412240"/>
                  <a:pt x="1455761" y="1409556"/>
                </a:cubicBezTo>
                <a:cubicBezTo>
                  <a:pt x="1501871" y="1401870"/>
                  <a:pt x="1548682" y="1399230"/>
                  <a:pt x="1595142" y="1394067"/>
                </a:cubicBezTo>
                <a:cubicBezTo>
                  <a:pt x="1610629" y="1388904"/>
                  <a:pt x="1627002" y="1385879"/>
                  <a:pt x="1641603" y="1378577"/>
                </a:cubicBezTo>
                <a:cubicBezTo>
                  <a:pt x="1676410" y="1361171"/>
                  <a:pt x="1710061" y="1330490"/>
                  <a:pt x="1734524" y="1301129"/>
                </a:cubicBezTo>
                <a:cubicBezTo>
                  <a:pt x="1746440" y="1286828"/>
                  <a:pt x="1752336" y="1267825"/>
                  <a:pt x="1765497" y="1254661"/>
                </a:cubicBezTo>
                <a:cubicBezTo>
                  <a:pt x="1778658" y="1241498"/>
                  <a:pt x="1797659" y="1235599"/>
                  <a:pt x="1811958" y="1223681"/>
                </a:cubicBezTo>
                <a:cubicBezTo>
                  <a:pt x="1856675" y="1186410"/>
                  <a:pt x="1858937" y="1176434"/>
                  <a:pt x="1889392" y="1130744"/>
                </a:cubicBezTo>
                <a:cubicBezTo>
                  <a:pt x="1884230" y="1027480"/>
                  <a:pt x="1876900" y="924302"/>
                  <a:pt x="1873905" y="820953"/>
                </a:cubicBezTo>
                <a:cubicBezTo>
                  <a:pt x="1866575" y="568011"/>
                  <a:pt x="1898391" y="311837"/>
                  <a:pt x="1858418" y="61965"/>
                </a:cubicBezTo>
                <a:cubicBezTo>
                  <a:pt x="1852652" y="25920"/>
                  <a:pt x="1786088" y="52026"/>
                  <a:pt x="1750010" y="46475"/>
                </a:cubicBezTo>
                <a:cubicBezTo>
                  <a:pt x="1718974" y="41699"/>
                  <a:pt x="1688063" y="36149"/>
                  <a:pt x="1657089" y="30986"/>
                </a:cubicBezTo>
                <a:cubicBezTo>
                  <a:pt x="1641602" y="25823"/>
                  <a:pt x="1626790" y="17805"/>
                  <a:pt x="1610629" y="15496"/>
                </a:cubicBezTo>
                <a:cubicBezTo>
                  <a:pt x="1426911" y="-10754"/>
                  <a:pt x="1422435" y="1281"/>
                  <a:pt x="1223458" y="15496"/>
                </a:cubicBezTo>
                <a:cubicBezTo>
                  <a:pt x="1197647" y="20659"/>
                  <a:pt x="1171561" y="24601"/>
                  <a:pt x="1146024" y="30986"/>
                </a:cubicBezTo>
                <a:cubicBezTo>
                  <a:pt x="1130187" y="34946"/>
                  <a:pt x="1115401" y="42515"/>
                  <a:pt x="1099564" y="46475"/>
                </a:cubicBezTo>
                <a:cubicBezTo>
                  <a:pt x="1074027" y="52860"/>
                  <a:pt x="1047941" y="56802"/>
                  <a:pt x="1022130" y="61965"/>
                </a:cubicBezTo>
                <a:cubicBezTo>
                  <a:pt x="1001481" y="72291"/>
                  <a:pt x="981402" y="83848"/>
                  <a:pt x="960182" y="92944"/>
                </a:cubicBezTo>
                <a:cubicBezTo>
                  <a:pt x="913076" y="113136"/>
                  <a:pt x="848239" y="115507"/>
                  <a:pt x="820801" y="170392"/>
                </a:cubicBezTo>
                <a:lnTo>
                  <a:pt x="805314" y="170392"/>
                </a:lnTo>
                <a:close/>
              </a:path>
            </a:pathLst>
          </a:cu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 rot="201975">
            <a:off x="8376813" y="5262999"/>
            <a:ext cx="1467290" cy="671797"/>
          </a:xfrm>
          <a:custGeom>
            <a:avLst/>
            <a:gdLst>
              <a:gd name="connsiteX0" fmla="*/ 1177321 w 1456084"/>
              <a:gd name="connsiteY0" fmla="*/ 139406 h 774478"/>
              <a:gd name="connsiteX1" fmla="*/ 1177321 w 1456084"/>
              <a:gd name="connsiteY1" fmla="*/ 139406 h 774478"/>
              <a:gd name="connsiteX2" fmla="*/ 1053427 w 1456084"/>
              <a:gd name="connsiteY2" fmla="*/ 92937 h 774478"/>
              <a:gd name="connsiteX3" fmla="*/ 1006966 w 1456084"/>
              <a:gd name="connsiteY3" fmla="*/ 77448 h 774478"/>
              <a:gd name="connsiteX4" fmla="*/ 975993 w 1456084"/>
              <a:gd name="connsiteY4" fmla="*/ 30979 h 774478"/>
              <a:gd name="connsiteX5" fmla="*/ 883072 w 1456084"/>
              <a:gd name="connsiteY5" fmla="*/ 0 h 774478"/>
              <a:gd name="connsiteX6" fmla="*/ 759177 w 1456084"/>
              <a:gd name="connsiteY6" fmla="*/ 15490 h 774478"/>
              <a:gd name="connsiteX7" fmla="*/ 666256 w 1456084"/>
              <a:gd name="connsiteY7" fmla="*/ 30979 h 774478"/>
              <a:gd name="connsiteX8" fmla="*/ 480414 w 1456084"/>
              <a:gd name="connsiteY8" fmla="*/ 61958 h 774478"/>
              <a:gd name="connsiteX9" fmla="*/ 341033 w 1456084"/>
              <a:gd name="connsiteY9" fmla="*/ 108427 h 774478"/>
              <a:gd name="connsiteX10" fmla="*/ 294572 w 1456084"/>
              <a:gd name="connsiteY10" fmla="*/ 123917 h 774478"/>
              <a:gd name="connsiteX11" fmla="*/ 248112 w 1456084"/>
              <a:gd name="connsiteY11" fmla="*/ 139406 h 774478"/>
              <a:gd name="connsiteX12" fmla="*/ 155191 w 1456084"/>
              <a:gd name="connsiteY12" fmla="*/ 185875 h 774478"/>
              <a:gd name="connsiteX13" fmla="*/ 108731 w 1456084"/>
              <a:gd name="connsiteY13" fmla="*/ 216854 h 774478"/>
              <a:gd name="connsiteX14" fmla="*/ 77757 w 1456084"/>
              <a:gd name="connsiteY14" fmla="*/ 263323 h 774478"/>
              <a:gd name="connsiteX15" fmla="*/ 77757 w 1456084"/>
              <a:gd name="connsiteY15" fmla="*/ 387239 h 774478"/>
              <a:gd name="connsiteX16" fmla="*/ 31296 w 1456084"/>
              <a:gd name="connsiteY16" fmla="*/ 418218 h 774478"/>
              <a:gd name="connsiteX17" fmla="*/ 323 w 1456084"/>
              <a:gd name="connsiteY17" fmla="*/ 464687 h 774478"/>
              <a:gd name="connsiteX18" fmla="*/ 31296 w 1456084"/>
              <a:gd name="connsiteY18" fmla="*/ 588603 h 774478"/>
              <a:gd name="connsiteX19" fmla="*/ 46783 w 1456084"/>
              <a:gd name="connsiteY19" fmla="*/ 697030 h 774478"/>
              <a:gd name="connsiteX20" fmla="*/ 62270 w 1456084"/>
              <a:gd name="connsiteY20" fmla="*/ 758988 h 774478"/>
              <a:gd name="connsiteX21" fmla="*/ 124217 w 1456084"/>
              <a:gd name="connsiteY21" fmla="*/ 774478 h 774478"/>
              <a:gd name="connsiteX22" fmla="*/ 294572 w 1456084"/>
              <a:gd name="connsiteY22" fmla="*/ 758988 h 774478"/>
              <a:gd name="connsiteX23" fmla="*/ 372006 w 1456084"/>
              <a:gd name="connsiteY23" fmla="*/ 743499 h 774478"/>
              <a:gd name="connsiteX24" fmla="*/ 480414 w 1456084"/>
              <a:gd name="connsiteY24" fmla="*/ 712520 h 774478"/>
              <a:gd name="connsiteX25" fmla="*/ 619796 w 1456084"/>
              <a:gd name="connsiteY25" fmla="*/ 697030 h 774478"/>
              <a:gd name="connsiteX26" fmla="*/ 743690 w 1456084"/>
              <a:gd name="connsiteY26" fmla="*/ 666051 h 774478"/>
              <a:gd name="connsiteX27" fmla="*/ 790151 w 1456084"/>
              <a:gd name="connsiteY27" fmla="*/ 650561 h 774478"/>
              <a:gd name="connsiteX28" fmla="*/ 898558 w 1456084"/>
              <a:gd name="connsiteY28" fmla="*/ 635072 h 774478"/>
              <a:gd name="connsiteX29" fmla="*/ 1037940 w 1456084"/>
              <a:gd name="connsiteY29" fmla="*/ 588603 h 774478"/>
              <a:gd name="connsiteX30" fmla="*/ 1084400 w 1456084"/>
              <a:gd name="connsiteY30" fmla="*/ 573114 h 774478"/>
              <a:gd name="connsiteX31" fmla="*/ 1146348 w 1456084"/>
              <a:gd name="connsiteY31" fmla="*/ 557624 h 774478"/>
              <a:gd name="connsiteX32" fmla="*/ 1192808 w 1456084"/>
              <a:gd name="connsiteY32" fmla="*/ 542134 h 774478"/>
              <a:gd name="connsiteX33" fmla="*/ 1316703 w 1456084"/>
              <a:gd name="connsiteY33" fmla="*/ 511155 h 774478"/>
              <a:gd name="connsiteX34" fmla="*/ 1409624 w 1456084"/>
              <a:gd name="connsiteY34" fmla="*/ 480176 h 774478"/>
              <a:gd name="connsiteX35" fmla="*/ 1456084 w 1456084"/>
              <a:gd name="connsiteY35" fmla="*/ 464687 h 774478"/>
              <a:gd name="connsiteX36" fmla="*/ 1409624 w 1456084"/>
              <a:gd name="connsiteY36" fmla="*/ 371749 h 774478"/>
              <a:gd name="connsiteX37" fmla="*/ 1394137 w 1456084"/>
              <a:gd name="connsiteY37" fmla="*/ 325281 h 774478"/>
              <a:gd name="connsiteX38" fmla="*/ 1332189 w 1456084"/>
              <a:gd name="connsiteY38" fmla="*/ 232343 h 774478"/>
              <a:gd name="connsiteX39" fmla="*/ 1301216 w 1456084"/>
              <a:gd name="connsiteY39" fmla="*/ 185875 h 774478"/>
              <a:gd name="connsiteX40" fmla="*/ 1130861 w 1456084"/>
              <a:gd name="connsiteY40" fmla="*/ 139406 h 774478"/>
              <a:gd name="connsiteX41" fmla="*/ 1084400 w 1456084"/>
              <a:gd name="connsiteY41" fmla="*/ 123917 h 774478"/>
              <a:gd name="connsiteX42" fmla="*/ 1099887 w 1456084"/>
              <a:gd name="connsiteY42" fmla="*/ 108427 h 774478"/>
              <a:gd name="connsiteX43" fmla="*/ 1099887 w 1456084"/>
              <a:gd name="connsiteY43" fmla="*/ 108427 h 774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456084" h="774478">
                <a:moveTo>
                  <a:pt x="1177321" y="139406"/>
                </a:moveTo>
                <a:lnTo>
                  <a:pt x="1177321" y="139406"/>
                </a:lnTo>
                <a:lnTo>
                  <a:pt x="1053427" y="92937"/>
                </a:lnTo>
                <a:cubicBezTo>
                  <a:pt x="1038085" y="87357"/>
                  <a:pt x="1019713" y="87647"/>
                  <a:pt x="1006966" y="77448"/>
                </a:cubicBezTo>
                <a:cubicBezTo>
                  <a:pt x="992431" y="65818"/>
                  <a:pt x="991778" y="40846"/>
                  <a:pt x="975993" y="30979"/>
                </a:cubicBezTo>
                <a:cubicBezTo>
                  <a:pt x="948308" y="13672"/>
                  <a:pt x="883072" y="0"/>
                  <a:pt x="883072" y="0"/>
                </a:cubicBezTo>
                <a:lnTo>
                  <a:pt x="759177" y="15490"/>
                </a:lnTo>
                <a:cubicBezTo>
                  <a:pt x="728092" y="19932"/>
                  <a:pt x="697341" y="26537"/>
                  <a:pt x="666256" y="30979"/>
                </a:cubicBezTo>
                <a:cubicBezTo>
                  <a:pt x="568438" y="44956"/>
                  <a:pt x="558602" y="38498"/>
                  <a:pt x="480414" y="61958"/>
                </a:cubicBezTo>
                <a:cubicBezTo>
                  <a:pt x="480362" y="61973"/>
                  <a:pt x="364289" y="100673"/>
                  <a:pt x="341033" y="108427"/>
                </a:cubicBezTo>
                <a:lnTo>
                  <a:pt x="294572" y="123917"/>
                </a:lnTo>
                <a:lnTo>
                  <a:pt x="248112" y="139406"/>
                </a:lnTo>
                <a:cubicBezTo>
                  <a:pt x="114953" y="228193"/>
                  <a:pt x="283433" y="121741"/>
                  <a:pt x="155191" y="185875"/>
                </a:cubicBezTo>
                <a:cubicBezTo>
                  <a:pt x="138543" y="194201"/>
                  <a:pt x="124218" y="206528"/>
                  <a:pt x="108731" y="216854"/>
                </a:cubicBezTo>
                <a:cubicBezTo>
                  <a:pt x="98406" y="232344"/>
                  <a:pt x="80389" y="244895"/>
                  <a:pt x="77757" y="263323"/>
                </a:cubicBezTo>
                <a:cubicBezTo>
                  <a:pt x="66494" y="342179"/>
                  <a:pt x="130319" y="308383"/>
                  <a:pt x="77757" y="387239"/>
                </a:cubicBezTo>
                <a:cubicBezTo>
                  <a:pt x="67433" y="402728"/>
                  <a:pt x="46783" y="407892"/>
                  <a:pt x="31296" y="418218"/>
                </a:cubicBezTo>
                <a:cubicBezTo>
                  <a:pt x="20972" y="433708"/>
                  <a:pt x="2631" y="446216"/>
                  <a:pt x="323" y="464687"/>
                </a:cubicBezTo>
                <a:cubicBezTo>
                  <a:pt x="-3074" y="491871"/>
                  <a:pt x="21184" y="558258"/>
                  <a:pt x="31296" y="588603"/>
                </a:cubicBezTo>
                <a:cubicBezTo>
                  <a:pt x="36458" y="624745"/>
                  <a:pt x="40253" y="661110"/>
                  <a:pt x="46783" y="697030"/>
                </a:cubicBezTo>
                <a:cubicBezTo>
                  <a:pt x="50591" y="717975"/>
                  <a:pt x="47218" y="743934"/>
                  <a:pt x="62270" y="758988"/>
                </a:cubicBezTo>
                <a:cubicBezTo>
                  <a:pt x="77319" y="774040"/>
                  <a:pt x="103568" y="769315"/>
                  <a:pt x="124217" y="774478"/>
                </a:cubicBezTo>
                <a:cubicBezTo>
                  <a:pt x="181002" y="769315"/>
                  <a:pt x="237993" y="766062"/>
                  <a:pt x="294572" y="758988"/>
                </a:cubicBezTo>
                <a:cubicBezTo>
                  <a:pt x="320691" y="755723"/>
                  <a:pt x="346470" y="749884"/>
                  <a:pt x="372006" y="743499"/>
                </a:cubicBezTo>
                <a:cubicBezTo>
                  <a:pt x="436775" y="727304"/>
                  <a:pt x="405086" y="724111"/>
                  <a:pt x="480414" y="712520"/>
                </a:cubicBezTo>
                <a:cubicBezTo>
                  <a:pt x="526617" y="705411"/>
                  <a:pt x="573335" y="702193"/>
                  <a:pt x="619796" y="697030"/>
                </a:cubicBezTo>
                <a:cubicBezTo>
                  <a:pt x="661094" y="686704"/>
                  <a:pt x="703306" y="679515"/>
                  <a:pt x="743690" y="666051"/>
                </a:cubicBezTo>
                <a:cubicBezTo>
                  <a:pt x="759177" y="660888"/>
                  <a:pt x="774143" y="653763"/>
                  <a:pt x="790151" y="650561"/>
                </a:cubicBezTo>
                <a:cubicBezTo>
                  <a:pt x="825945" y="643401"/>
                  <a:pt x="862422" y="640235"/>
                  <a:pt x="898558" y="635072"/>
                </a:cubicBezTo>
                <a:lnTo>
                  <a:pt x="1037940" y="588603"/>
                </a:lnTo>
                <a:cubicBezTo>
                  <a:pt x="1053427" y="583440"/>
                  <a:pt x="1068563" y="577074"/>
                  <a:pt x="1084400" y="573114"/>
                </a:cubicBezTo>
                <a:cubicBezTo>
                  <a:pt x="1105049" y="567951"/>
                  <a:pt x="1125882" y="563473"/>
                  <a:pt x="1146348" y="557624"/>
                </a:cubicBezTo>
                <a:cubicBezTo>
                  <a:pt x="1162044" y="553138"/>
                  <a:pt x="1177059" y="546430"/>
                  <a:pt x="1192808" y="542134"/>
                </a:cubicBezTo>
                <a:cubicBezTo>
                  <a:pt x="1233877" y="530931"/>
                  <a:pt x="1276318" y="524619"/>
                  <a:pt x="1316703" y="511155"/>
                </a:cubicBezTo>
                <a:lnTo>
                  <a:pt x="1409624" y="480176"/>
                </a:lnTo>
                <a:lnTo>
                  <a:pt x="1456084" y="464687"/>
                </a:lnTo>
                <a:cubicBezTo>
                  <a:pt x="1417157" y="347887"/>
                  <a:pt x="1469666" y="491855"/>
                  <a:pt x="1409624" y="371749"/>
                </a:cubicBezTo>
                <a:cubicBezTo>
                  <a:pt x="1402323" y="357145"/>
                  <a:pt x="1402065" y="339554"/>
                  <a:pt x="1394137" y="325281"/>
                </a:cubicBezTo>
                <a:cubicBezTo>
                  <a:pt x="1376059" y="292734"/>
                  <a:pt x="1352838" y="263322"/>
                  <a:pt x="1332189" y="232343"/>
                </a:cubicBezTo>
                <a:cubicBezTo>
                  <a:pt x="1321865" y="216854"/>
                  <a:pt x="1318875" y="191762"/>
                  <a:pt x="1301216" y="185875"/>
                </a:cubicBezTo>
                <a:cubicBezTo>
                  <a:pt x="1101882" y="119419"/>
                  <a:pt x="1305970" y="183191"/>
                  <a:pt x="1130861" y="139406"/>
                </a:cubicBezTo>
                <a:cubicBezTo>
                  <a:pt x="1115024" y="135446"/>
                  <a:pt x="1095943" y="135461"/>
                  <a:pt x="1084400" y="123917"/>
                </a:cubicBezTo>
                <a:lnTo>
                  <a:pt x="1099887" y="108427"/>
                </a:lnTo>
                <a:lnTo>
                  <a:pt x="1099887" y="108427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841375" y="603250"/>
            <a:ext cx="1111250" cy="1158875"/>
          </a:xfrm>
          <a:custGeom>
            <a:avLst/>
            <a:gdLst>
              <a:gd name="connsiteX0" fmla="*/ 619125 w 1111250"/>
              <a:gd name="connsiteY0" fmla="*/ 15875 h 1158875"/>
              <a:gd name="connsiteX1" fmla="*/ 619125 w 1111250"/>
              <a:gd name="connsiteY1" fmla="*/ 15875 h 1158875"/>
              <a:gd name="connsiteX2" fmla="*/ 412750 w 1111250"/>
              <a:gd name="connsiteY2" fmla="*/ 31750 h 1158875"/>
              <a:gd name="connsiteX3" fmla="*/ 301625 w 1111250"/>
              <a:gd name="connsiteY3" fmla="*/ 63500 h 1158875"/>
              <a:gd name="connsiteX4" fmla="*/ 254000 w 1111250"/>
              <a:gd name="connsiteY4" fmla="*/ 111125 h 1158875"/>
              <a:gd name="connsiteX5" fmla="*/ 142875 w 1111250"/>
              <a:gd name="connsiteY5" fmla="*/ 238125 h 1158875"/>
              <a:gd name="connsiteX6" fmla="*/ 111125 w 1111250"/>
              <a:gd name="connsiteY6" fmla="*/ 333375 h 1158875"/>
              <a:gd name="connsiteX7" fmla="*/ 95250 w 1111250"/>
              <a:gd name="connsiteY7" fmla="*/ 381000 h 1158875"/>
              <a:gd name="connsiteX8" fmla="*/ 79375 w 1111250"/>
              <a:gd name="connsiteY8" fmla="*/ 619125 h 1158875"/>
              <a:gd name="connsiteX9" fmla="*/ 31750 w 1111250"/>
              <a:gd name="connsiteY9" fmla="*/ 666750 h 1158875"/>
              <a:gd name="connsiteX10" fmla="*/ 0 w 1111250"/>
              <a:gd name="connsiteY10" fmla="*/ 762000 h 1158875"/>
              <a:gd name="connsiteX11" fmla="*/ 15875 w 1111250"/>
              <a:gd name="connsiteY11" fmla="*/ 904875 h 1158875"/>
              <a:gd name="connsiteX12" fmla="*/ 31750 w 1111250"/>
              <a:gd name="connsiteY12" fmla="*/ 952500 h 1158875"/>
              <a:gd name="connsiteX13" fmla="*/ 79375 w 1111250"/>
              <a:gd name="connsiteY13" fmla="*/ 984250 h 1158875"/>
              <a:gd name="connsiteX14" fmla="*/ 111125 w 1111250"/>
              <a:gd name="connsiteY14" fmla="*/ 1031875 h 1158875"/>
              <a:gd name="connsiteX15" fmla="*/ 301625 w 1111250"/>
              <a:gd name="connsiteY15" fmla="*/ 1127125 h 1158875"/>
              <a:gd name="connsiteX16" fmla="*/ 349250 w 1111250"/>
              <a:gd name="connsiteY16" fmla="*/ 1143000 h 1158875"/>
              <a:gd name="connsiteX17" fmla="*/ 396875 w 1111250"/>
              <a:gd name="connsiteY17" fmla="*/ 1158875 h 1158875"/>
              <a:gd name="connsiteX18" fmla="*/ 682625 w 1111250"/>
              <a:gd name="connsiteY18" fmla="*/ 1127125 h 1158875"/>
              <a:gd name="connsiteX19" fmla="*/ 777875 w 1111250"/>
              <a:gd name="connsiteY19" fmla="*/ 1095375 h 1158875"/>
              <a:gd name="connsiteX20" fmla="*/ 873125 w 1111250"/>
              <a:gd name="connsiteY20" fmla="*/ 1047750 h 1158875"/>
              <a:gd name="connsiteX21" fmla="*/ 904875 w 1111250"/>
              <a:gd name="connsiteY21" fmla="*/ 1000125 h 1158875"/>
              <a:gd name="connsiteX22" fmla="*/ 952500 w 1111250"/>
              <a:gd name="connsiteY22" fmla="*/ 952500 h 1158875"/>
              <a:gd name="connsiteX23" fmla="*/ 968375 w 1111250"/>
              <a:gd name="connsiteY23" fmla="*/ 904875 h 1158875"/>
              <a:gd name="connsiteX24" fmla="*/ 1063625 w 1111250"/>
              <a:gd name="connsiteY24" fmla="*/ 762000 h 1158875"/>
              <a:gd name="connsiteX25" fmla="*/ 1095375 w 1111250"/>
              <a:gd name="connsiteY25" fmla="*/ 714375 h 1158875"/>
              <a:gd name="connsiteX26" fmla="*/ 1111250 w 1111250"/>
              <a:gd name="connsiteY26" fmla="*/ 666750 h 1158875"/>
              <a:gd name="connsiteX27" fmla="*/ 1095375 w 1111250"/>
              <a:gd name="connsiteY27" fmla="*/ 492125 h 1158875"/>
              <a:gd name="connsiteX28" fmla="*/ 1079500 w 1111250"/>
              <a:gd name="connsiteY28" fmla="*/ 428625 h 1158875"/>
              <a:gd name="connsiteX29" fmla="*/ 1016000 w 1111250"/>
              <a:gd name="connsiteY29" fmla="*/ 333375 h 1158875"/>
              <a:gd name="connsiteX30" fmla="*/ 984250 w 1111250"/>
              <a:gd name="connsiteY30" fmla="*/ 285750 h 1158875"/>
              <a:gd name="connsiteX31" fmla="*/ 952500 w 1111250"/>
              <a:gd name="connsiteY31" fmla="*/ 238125 h 1158875"/>
              <a:gd name="connsiteX32" fmla="*/ 920750 w 1111250"/>
              <a:gd name="connsiteY32" fmla="*/ 190500 h 1158875"/>
              <a:gd name="connsiteX33" fmla="*/ 825500 w 1111250"/>
              <a:gd name="connsiteY33" fmla="*/ 111125 h 1158875"/>
              <a:gd name="connsiteX34" fmla="*/ 730250 w 1111250"/>
              <a:gd name="connsiteY34" fmla="*/ 63500 h 1158875"/>
              <a:gd name="connsiteX35" fmla="*/ 682625 w 1111250"/>
              <a:gd name="connsiteY35" fmla="*/ 31750 h 1158875"/>
              <a:gd name="connsiteX36" fmla="*/ 587375 w 1111250"/>
              <a:gd name="connsiteY36" fmla="*/ 0 h 1158875"/>
              <a:gd name="connsiteX37" fmla="*/ 381000 w 1111250"/>
              <a:gd name="connsiteY37" fmla="*/ 47625 h 1158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111250" h="1158875">
                <a:moveTo>
                  <a:pt x="619125" y="15875"/>
                </a:moveTo>
                <a:lnTo>
                  <a:pt x="619125" y="15875"/>
                </a:lnTo>
                <a:cubicBezTo>
                  <a:pt x="550333" y="21167"/>
                  <a:pt x="481272" y="23689"/>
                  <a:pt x="412750" y="31750"/>
                </a:cubicBezTo>
                <a:cubicBezTo>
                  <a:pt x="381944" y="35374"/>
                  <a:pt x="332423" y="53234"/>
                  <a:pt x="301625" y="63500"/>
                </a:cubicBezTo>
                <a:cubicBezTo>
                  <a:pt x="285750" y="79375"/>
                  <a:pt x="271247" y="96752"/>
                  <a:pt x="254000" y="111125"/>
                </a:cubicBezTo>
                <a:cubicBezTo>
                  <a:pt x="194163" y="160989"/>
                  <a:pt x="177881" y="133106"/>
                  <a:pt x="142875" y="238125"/>
                </a:cubicBezTo>
                <a:lnTo>
                  <a:pt x="111125" y="333375"/>
                </a:lnTo>
                <a:lnTo>
                  <a:pt x="95250" y="381000"/>
                </a:lnTo>
                <a:cubicBezTo>
                  <a:pt x="89958" y="460375"/>
                  <a:pt x="96632" y="541468"/>
                  <a:pt x="79375" y="619125"/>
                </a:cubicBezTo>
                <a:cubicBezTo>
                  <a:pt x="74505" y="641041"/>
                  <a:pt x="42653" y="647125"/>
                  <a:pt x="31750" y="666750"/>
                </a:cubicBezTo>
                <a:cubicBezTo>
                  <a:pt x="15497" y="696006"/>
                  <a:pt x="0" y="762000"/>
                  <a:pt x="0" y="762000"/>
                </a:cubicBezTo>
                <a:cubicBezTo>
                  <a:pt x="5292" y="809625"/>
                  <a:pt x="7997" y="857609"/>
                  <a:pt x="15875" y="904875"/>
                </a:cubicBezTo>
                <a:cubicBezTo>
                  <a:pt x="18626" y="921381"/>
                  <a:pt x="21297" y="939433"/>
                  <a:pt x="31750" y="952500"/>
                </a:cubicBezTo>
                <a:cubicBezTo>
                  <a:pt x="43669" y="967398"/>
                  <a:pt x="63500" y="973667"/>
                  <a:pt x="79375" y="984250"/>
                </a:cubicBezTo>
                <a:cubicBezTo>
                  <a:pt x="89958" y="1000125"/>
                  <a:pt x="96766" y="1019311"/>
                  <a:pt x="111125" y="1031875"/>
                </a:cubicBezTo>
                <a:cubicBezTo>
                  <a:pt x="186877" y="1098158"/>
                  <a:pt x="211699" y="1097150"/>
                  <a:pt x="301625" y="1127125"/>
                </a:cubicBezTo>
                <a:lnTo>
                  <a:pt x="349250" y="1143000"/>
                </a:lnTo>
                <a:lnTo>
                  <a:pt x="396875" y="1158875"/>
                </a:lnTo>
                <a:cubicBezTo>
                  <a:pt x="490510" y="1151672"/>
                  <a:pt x="590206" y="1152330"/>
                  <a:pt x="682625" y="1127125"/>
                </a:cubicBezTo>
                <a:cubicBezTo>
                  <a:pt x="714913" y="1118319"/>
                  <a:pt x="750028" y="1113939"/>
                  <a:pt x="777875" y="1095375"/>
                </a:cubicBezTo>
                <a:cubicBezTo>
                  <a:pt x="839423" y="1054343"/>
                  <a:pt x="807400" y="1069658"/>
                  <a:pt x="873125" y="1047750"/>
                </a:cubicBezTo>
                <a:cubicBezTo>
                  <a:pt x="883708" y="1031875"/>
                  <a:pt x="892661" y="1014782"/>
                  <a:pt x="904875" y="1000125"/>
                </a:cubicBezTo>
                <a:cubicBezTo>
                  <a:pt x="919248" y="982878"/>
                  <a:pt x="940047" y="971180"/>
                  <a:pt x="952500" y="952500"/>
                </a:cubicBezTo>
                <a:cubicBezTo>
                  <a:pt x="961782" y="938577"/>
                  <a:pt x="960248" y="919503"/>
                  <a:pt x="968375" y="904875"/>
                </a:cubicBezTo>
                <a:lnTo>
                  <a:pt x="1063625" y="762000"/>
                </a:lnTo>
                <a:cubicBezTo>
                  <a:pt x="1074208" y="746125"/>
                  <a:pt x="1089342" y="732475"/>
                  <a:pt x="1095375" y="714375"/>
                </a:cubicBezTo>
                <a:lnTo>
                  <a:pt x="1111250" y="666750"/>
                </a:lnTo>
                <a:cubicBezTo>
                  <a:pt x="1105958" y="608542"/>
                  <a:pt x="1103100" y="550061"/>
                  <a:pt x="1095375" y="492125"/>
                </a:cubicBezTo>
                <a:cubicBezTo>
                  <a:pt x="1092491" y="470498"/>
                  <a:pt x="1089257" y="448140"/>
                  <a:pt x="1079500" y="428625"/>
                </a:cubicBezTo>
                <a:cubicBezTo>
                  <a:pt x="1062435" y="394495"/>
                  <a:pt x="1037167" y="365125"/>
                  <a:pt x="1016000" y="333375"/>
                </a:cubicBezTo>
                <a:lnTo>
                  <a:pt x="984250" y="285750"/>
                </a:lnTo>
                <a:lnTo>
                  <a:pt x="952500" y="238125"/>
                </a:lnTo>
                <a:cubicBezTo>
                  <a:pt x="941917" y="222250"/>
                  <a:pt x="936625" y="201083"/>
                  <a:pt x="920750" y="190500"/>
                </a:cubicBezTo>
                <a:cubicBezTo>
                  <a:pt x="802506" y="111671"/>
                  <a:pt x="947732" y="212985"/>
                  <a:pt x="825500" y="111125"/>
                </a:cubicBezTo>
                <a:cubicBezTo>
                  <a:pt x="757257" y="54256"/>
                  <a:pt x="801847" y="99299"/>
                  <a:pt x="730250" y="63500"/>
                </a:cubicBezTo>
                <a:cubicBezTo>
                  <a:pt x="713185" y="54967"/>
                  <a:pt x="700060" y="39499"/>
                  <a:pt x="682625" y="31750"/>
                </a:cubicBezTo>
                <a:cubicBezTo>
                  <a:pt x="652042" y="18158"/>
                  <a:pt x="587375" y="0"/>
                  <a:pt x="587375" y="0"/>
                </a:cubicBezTo>
                <a:cubicBezTo>
                  <a:pt x="397844" y="17230"/>
                  <a:pt x="454079" y="-25454"/>
                  <a:pt x="381000" y="47625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ug björkstam.psd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2625" y="0"/>
            <a:ext cx="1048172" cy="68580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0115498" y="4697491"/>
            <a:ext cx="1085106" cy="11238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9705817" y="2996134"/>
            <a:ext cx="2328925" cy="1161220"/>
            <a:chOff x="9724742" y="3148183"/>
            <a:chExt cx="2328925" cy="1161220"/>
          </a:xfrm>
        </p:grpSpPr>
        <p:pic>
          <p:nvPicPr>
            <p:cNvPr id="9" name="Picture 8" descr="20 euro sedel.jp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567025">
              <a:off x="9724742" y="3148183"/>
              <a:ext cx="1651624" cy="900000"/>
            </a:xfrm>
            <a:prstGeom prst="rect">
              <a:avLst/>
            </a:prstGeom>
          </p:spPr>
        </p:pic>
        <p:pic>
          <p:nvPicPr>
            <p:cNvPr id="18" name="Picture 17" descr="20 euro sedel.jp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567025">
              <a:off x="9877141" y="3164207"/>
              <a:ext cx="1651624" cy="900000"/>
            </a:xfrm>
            <a:prstGeom prst="rect">
              <a:avLst/>
            </a:prstGeom>
          </p:spPr>
        </p:pic>
        <p:pic>
          <p:nvPicPr>
            <p:cNvPr id="20" name="Picture 19" descr="20 euro sedel.jp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567025">
              <a:off x="10029543" y="3220395"/>
              <a:ext cx="1651624" cy="900000"/>
            </a:xfrm>
            <a:prstGeom prst="rect">
              <a:avLst/>
            </a:prstGeom>
          </p:spPr>
        </p:pic>
        <p:pic>
          <p:nvPicPr>
            <p:cNvPr id="21" name="Picture 20" descr="20 euro sedel.jp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567025">
              <a:off x="10181943" y="3301956"/>
              <a:ext cx="1651624" cy="900000"/>
            </a:xfrm>
            <a:prstGeom prst="rect">
              <a:avLst/>
            </a:prstGeom>
          </p:spPr>
        </p:pic>
        <p:pic>
          <p:nvPicPr>
            <p:cNvPr id="22" name="Picture 21" descr="20 euro sedel.jp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567025">
              <a:off x="10402043" y="3409403"/>
              <a:ext cx="1651624" cy="900000"/>
            </a:xfrm>
            <a:prstGeom prst="rect">
              <a:avLst/>
            </a:prstGeom>
          </p:spPr>
        </p:pic>
      </p:grpSp>
      <p:pic>
        <p:nvPicPr>
          <p:cNvPr id="7" name="Picture 6" descr="Varför viktigt Småbilder.tif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8892" y="13208"/>
            <a:ext cx="4278445" cy="651599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200604" y="5439200"/>
            <a:ext cx="1072882" cy="14188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bla_sve.jpg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1269" y="5787495"/>
            <a:ext cx="2092487" cy="935993"/>
          </a:xfrm>
          <a:prstGeom prst="rect">
            <a:avLst/>
          </a:prstGeom>
        </p:spPr>
      </p:pic>
      <p:pic>
        <p:nvPicPr>
          <p:cNvPr id="23" name="Picture 22" descr="Okt morot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2617" y="74162"/>
            <a:ext cx="1345936" cy="2196000"/>
          </a:xfrm>
          <a:prstGeom prst="rect">
            <a:avLst/>
          </a:prstGeom>
        </p:spPr>
      </p:pic>
      <p:pic>
        <p:nvPicPr>
          <p:cNvPr id="24" name="Picture 23" descr="jan snöfigur 2.psd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3937" y="4296644"/>
            <a:ext cx="2048132" cy="2608696"/>
          </a:xfrm>
          <a:prstGeom prst="rect">
            <a:avLst/>
          </a:prstGeom>
        </p:spPr>
      </p:pic>
      <p:pic>
        <p:nvPicPr>
          <p:cNvPr id="26" name="Picture 25" descr="aug björkstam.psd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222416">
            <a:off x="1205525" y="-1132410"/>
            <a:ext cx="870874" cy="3394313"/>
          </a:xfrm>
          <a:prstGeom prst="rect">
            <a:avLst/>
          </a:prstGeom>
        </p:spPr>
      </p:pic>
      <p:pic>
        <p:nvPicPr>
          <p:cNvPr id="14" name="Picture 13" descr="ÅSUB bingo barn.tiff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45493" y="-371726"/>
            <a:ext cx="6866065" cy="6848017"/>
          </a:xfrm>
          <a:prstGeom prst="rect">
            <a:avLst/>
          </a:prstGeom>
        </p:spPr>
      </p:pic>
      <p:pic>
        <p:nvPicPr>
          <p:cNvPr id="11" name="Picture 10" descr="Elev på stan.tiff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340" y="2923923"/>
            <a:ext cx="2191457" cy="4175994"/>
          </a:xfrm>
          <a:prstGeom prst="rect">
            <a:avLst/>
          </a:prstGeom>
        </p:spPr>
      </p:pic>
      <p:pic>
        <p:nvPicPr>
          <p:cNvPr id="27" name="Picture 26" descr="Feb väska.psd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0797" y="4653136"/>
            <a:ext cx="1704585" cy="2204864"/>
          </a:xfrm>
          <a:prstGeom prst="rect">
            <a:avLst/>
          </a:prstGeom>
        </p:spPr>
      </p:pic>
      <p:pic>
        <p:nvPicPr>
          <p:cNvPr id="28" name="Picture 27" descr="nov spade.psd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384098">
            <a:off x="3399239" y="2049897"/>
            <a:ext cx="5717950" cy="1476000"/>
          </a:xfrm>
          <a:prstGeom prst="rect">
            <a:avLst/>
          </a:prstGeom>
        </p:spPr>
      </p:pic>
      <p:pic>
        <p:nvPicPr>
          <p:cNvPr id="4" name="Picture 3" descr="Lycka till.tif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3704" y="1826980"/>
            <a:ext cx="6282113" cy="276755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953172" y="2771873"/>
            <a:ext cx="221828" cy="14207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8122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74CDF-BD4E-C145-8802-6F11AA2994A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Vad kan det här vara?</a:t>
            </a:r>
            <a:endParaRPr lang="x-none" dirty="0"/>
          </a:p>
        </p:txBody>
      </p:sp>
      <p:pic>
        <p:nvPicPr>
          <p:cNvPr id="5" name="Picture 4" descr="blalogo.ti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0653" y="2316159"/>
            <a:ext cx="6880522" cy="4541841"/>
          </a:xfrm>
          <a:prstGeom prst="rect">
            <a:avLst/>
          </a:prstGeom>
        </p:spPr>
      </p:pic>
      <p:sp>
        <p:nvSpPr>
          <p:cNvPr id="12" name="Freeform 11"/>
          <p:cNvSpPr/>
          <p:nvPr/>
        </p:nvSpPr>
        <p:spPr>
          <a:xfrm>
            <a:off x="96761" y="266095"/>
            <a:ext cx="7243991" cy="2298095"/>
          </a:xfrm>
          <a:custGeom>
            <a:avLst/>
            <a:gdLst>
              <a:gd name="connsiteX0" fmla="*/ 0 w 6894286"/>
              <a:gd name="connsiteY0" fmla="*/ 2298095 h 2298095"/>
              <a:gd name="connsiteX1" fmla="*/ 108857 w 6894286"/>
              <a:gd name="connsiteY1" fmla="*/ 2273905 h 2298095"/>
              <a:gd name="connsiteX2" fmla="*/ 181428 w 6894286"/>
              <a:gd name="connsiteY2" fmla="*/ 2249715 h 2298095"/>
              <a:gd name="connsiteX3" fmla="*/ 229809 w 6894286"/>
              <a:gd name="connsiteY3" fmla="*/ 2237619 h 2298095"/>
              <a:gd name="connsiteX4" fmla="*/ 266095 w 6894286"/>
              <a:gd name="connsiteY4" fmla="*/ 2225524 h 2298095"/>
              <a:gd name="connsiteX5" fmla="*/ 362857 w 6894286"/>
              <a:gd name="connsiteY5" fmla="*/ 2201334 h 2298095"/>
              <a:gd name="connsiteX6" fmla="*/ 459619 w 6894286"/>
              <a:gd name="connsiteY6" fmla="*/ 2165048 h 2298095"/>
              <a:gd name="connsiteX7" fmla="*/ 568476 w 6894286"/>
              <a:gd name="connsiteY7" fmla="*/ 2140857 h 2298095"/>
              <a:gd name="connsiteX8" fmla="*/ 665238 w 6894286"/>
              <a:gd name="connsiteY8" fmla="*/ 2092476 h 2298095"/>
              <a:gd name="connsiteX9" fmla="*/ 749905 w 6894286"/>
              <a:gd name="connsiteY9" fmla="*/ 2068286 h 2298095"/>
              <a:gd name="connsiteX10" fmla="*/ 822476 w 6894286"/>
              <a:gd name="connsiteY10" fmla="*/ 2019905 h 2298095"/>
              <a:gd name="connsiteX11" fmla="*/ 846667 w 6894286"/>
              <a:gd name="connsiteY11" fmla="*/ 1995715 h 2298095"/>
              <a:gd name="connsiteX12" fmla="*/ 919238 w 6894286"/>
              <a:gd name="connsiteY12" fmla="*/ 1947334 h 2298095"/>
              <a:gd name="connsiteX13" fmla="*/ 943428 w 6894286"/>
              <a:gd name="connsiteY13" fmla="*/ 1923143 h 2298095"/>
              <a:gd name="connsiteX14" fmla="*/ 1016000 w 6894286"/>
              <a:gd name="connsiteY14" fmla="*/ 1874762 h 2298095"/>
              <a:gd name="connsiteX15" fmla="*/ 1052286 w 6894286"/>
              <a:gd name="connsiteY15" fmla="*/ 1850572 h 2298095"/>
              <a:gd name="connsiteX16" fmla="*/ 1124857 w 6894286"/>
              <a:gd name="connsiteY16" fmla="*/ 1778000 h 2298095"/>
              <a:gd name="connsiteX17" fmla="*/ 1149048 w 6894286"/>
              <a:gd name="connsiteY17" fmla="*/ 1753810 h 2298095"/>
              <a:gd name="connsiteX18" fmla="*/ 1185333 w 6894286"/>
              <a:gd name="connsiteY18" fmla="*/ 1741715 h 2298095"/>
              <a:gd name="connsiteX19" fmla="*/ 1209524 w 6894286"/>
              <a:gd name="connsiteY19" fmla="*/ 1705429 h 2298095"/>
              <a:gd name="connsiteX20" fmla="*/ 1233714 w 6894286"/>
              <a:gd name="connsiteY20" fmla="*/ 1681238 h 2298095"/>
              <a:gd name="connsiteX21" fmla="*/ 1197428 w 6894286"/>
              <a:gd name="connsiteY21" fmla="*/ 1669143 h 2298095"/>
              <a:gd name="connsiteX22" fmla="*/ 1136952 w 6894286"/>
              <a:gd name="connsiteY22" fmla="*/ 1681238 h 2298095"/>
              <a:gd name="connsiteX23" fmla="*/ 786190 w 6894286"/>
              <a:gd name="connsiteY23" fmla="*/ 1657048 h 2298095"/>
              <a:gd name="connsiteX24" fmla="*/ 713619 w 6894286"/>
              <a:gd name="connsiteY24" fmla="*/ 1632857 h 2298095"/>
              <a:gd name="connsiteX25" fmla="*/ 641048 w 6894286"/>
              <a:gd name="connsiteY25" fmla="*/ 1596572 h 2298095"/>
              <a:gd name="connsiteX26" fmla="*/ 616857 w 6894286"/>
              <a:gd name="connsiteY26" fmla="*/ 1572381 h 2298095"/>
              <a:gd name="connsiteX27" fmla="*/ 495905 w 6894286"/>
              <a:gd name="connsiteY27" fmla="*/ 1499810 h 2298095"/>
              <a:gd name="connsiteX28" fmla="*/ 435428 w 6894286"/>
              <a:gd name="connsiteY28" fmla="*/ 1439334 h 2298095"/>
              <a:gd name="connsiteX29" fmla="*/ 411238 w 6894286"/>
              <a:gd name="connsiteY29" fmla="*/ 1415143 h 2298095"/>
              <a:gd name="connsiteX30" fmla="*/ 374952 w 6894286"/>
              <a:gd name="connsiteY30" fmla="*/ 1390953 h 2298095"/>
              <a:gd name="connsiteX31" fmla="*/ 302381 w 6894286"/>
              <a:gd name="connsiteY31" fmla="*/ 1306286 h 2298095"/>
              <a:gd name="connsiteX32" fmla="*/ 266095 w 6894286"/>
              <a:gd name="connsiteY32" fmla="*/ 1245810 h 2298095"/>
              <a:gd name="connsiteX33" fmla="*/ 254000 w 6894286"/>
              <a:gd name="connsiteY33" fmla="*/ 1197429 h 2298095"/>
              <a:gd name="connsiteX34" fmla="*/ 229809 w 6894286"/>
              <a:gd name="connsiteY34" fmla="*/ 1161143 h 2298095"/>
              <a:gd name="connsiteX35" fmla="*/ 217714 w 6894286"/>
              <a:gd name="connsiteY35" fmla="*/ 1100667 h 2298095"/>
              <a:gd name="connsiteX36" fmla="*/ 205619 w 6894286"/>
              <a:gd name="connsiteY36" fmla="*/ 1064381 h 2298095"/>
              <a:gd name="connsiteX37" fmla="*/ 193524 w 6894286"/>
              <a:gd name="connsiteY37" fmla="*/ 1016000 h 2298095"/>
              <a:gd name="connsiteX38" fmla="*/ 181428 w 6894286"/>
              <a:gd name="connsiteY38" fmla="*/ 979715 h 2298095"/>
              <a:gd name="connsiteX39" fmla="*/ 157238 w 6894286"/>
              <a:gd name="connsiteY39" fmla="*/ 895048 h 2298095"/>
              <a:gd name="connsiteX40" fmla="*/ 157238 w 6894286"/>
              <a:gd name="connsiteY40" fmla="*/ 520095 h 2298095"/>
              <a:gd name="connsiteX41" fmla="*/ 181428 w 6894286"/>
              <a:gd name="connsiteY41" fmla="*/ 483810 h 2298095"/>
              <a:gd name="connsiteX42" fmla="*/ 193524 w 6894286"/>
              <a:gd name="connsiteY42" fmla="*/ 447524 h 2298095"/>
              <a:gd name="connsiteX43" fmla="*/ 229809 w 6894286"/>
              <a:gd name="connsiteY43" fmla="*/ 411238 h 2298095"/>
              <a:gd name="connsiteX44" fmla="*/ 278190 w 6894286"/>
              <a:gd name="connsiteY44" fmla="*/ 338667 h 2298095"/>
              <a:gd name="connsiteX45" fmla="*/ 302381 w 6894286"/>
              <a:gd name="connsiteY45" fmla="*/ 314476 h 2298095"/>
              <a:gd name="connsiteX46" fmla="*/ 350762 w 6894286"/>
              <a:gd name="connsiteY46" fmla="*/ 254000 h 2298095"/>
              <a:gd name="connsiteX47" fmla="*/ 387048 w 6894286"/>
              <a:gd name="connsiteY47" fmla="*/ 229810 h 2298095"/>
              <a:gd name="connsiteX48" fmla="*/ 447524 w 6894286"/>
              <a:gd name="connsiteY48" fmla="*/ 169334 h 2298095"/>
              <a:gd name="connsiteX49" fmla="*/ 580571 w 6894286"/>
              <a:gd name="connsiteY49" fmla="*/ 108857 h 2298095"/>
              <a:gd name="connsiteX50" fmla="*/ 689428 w 6894286"/>
              <a:gd name="connsiteY50" fmla="*/ 60476 h 2298095"/>
              <a:gd name="connsiteX51" fmla="*/ 725714 w 6894286"/>
              <a:gd name="connsiteY51" fmla="*/ 48381 h 2298095"/>
              <a:gd name="connsiteX52" fmla="*/ 762000 w 6894286"/>
              <a:gd name="connsiteY52" fmla="*/ 36286 h 2298095"/>
              <a:gd name="connsiteX53" fmla="*/ 907143 w 6894286"/>
              <a:gd name="connsiteY53" fmla="*/ 24191 h 2298095"/>
              <a:gd name="connsiteX54" fmla="*/ 1064381 w 6894286"/>
              <a:gd name="connsiteY54" fmla="*/ 0 h 2298095"/>
              <a:gd name="connsiteX55" fmla="*/ 5987143 w 6894286"/>
              <a:gd name="connsiteY55" fmla="*/ 12095 h 2298095"/>
              <a:gd name="connsiteX56" fmla="*/ 6071809 w 6894286"/>
              <a:gd name="connsiteY56" fmla="*/ 24191 h 2298095"/>
              <a:gd name="connsiteX57" fmla="*/ 6168571 w 6894286"/>
              <a:gd name="connsiteY57" fmla="*/ 36286 h 2298095"/>
              <a:gd name="connsiteX58" fmla="*/ 6229048 w 6894286"/>
              <a:gd name="connsiteY58" fmla="*/ 48381 h 2298095"/>
              <a:gd name="connsiteX59" fmla="*/ 6277428 w 6894286"/>
              <a:gd name="connsiteY59" fmla="*/ 72572 h 2298095"/>
              <a:gd name="connsiteX60" fmla="*/ 6313714 w 6894286"/>
              <a:gd name="connsiteY60" fmla="*/ 96762 h 2298095"/>
              <a:gd name="connsiteX61" fmla="*/ 6398381 w 6894286"/>
              <a:gd name="connsiteY61" fmla="*/ 120953 h 2298095"/>
              <a:gd name="connsiteX62" fmla="*/ 6470952 w 6894286"/>
              <a:gd name="connsiteY62" fmla="*/ 157238 h 2298095"/>
              <a:gd name="connsiteX63" fmla="*/ 6579809 w 6894286"/>
              <a:gd name="connsiteY63" fmla="*/ 229810 h 2298095"/>
              <a:gd name="connsiteX64" fmla="*/ 6616095 w 6894286"/>
              <a:gd name="connsiteY64" fmla="*/ 254000 h 2298095"/>
              <a:gd name="connsiteX65" fmla="*/ 6676571 w 6894286"/>
              <a:gd name="connsiteY65" fmla="*/ 314476 h 2298095"/>
              <a:gd name="connsiteX66" fmla="*/ 6700762 w 6894286"/>
              <a:gd name="connsiteY66" fmla="*/ 338667 h 2298095"/>
              <a:gd name="connsiteX67" fmla="*/ 6712857 w 6894286"/>
              <a:gd name="connsiteY67" fmla="*/ 374953 h 2298095"/>
              <a:gd name="connsiteX68" fmla="*/ 6773333 w 6894286"/>
              <a:gd name="connsiteY68" fmla="*/ 435429 h 2298095"/>
              <a:gd name="connsiteX69" fmla="*/ 6797524 w 6894286"/>
              <a:gd name="connsiteY69" fmla="*/ 459619 h 2298095"/>
              <a:gd name="connsiteX70" fmla="*/ 6845905 w 6894286"/>
              <a:gd name="connsiteY70" fmla="*/ 532191 h 2298095"/>
              <a:gd name="connsiteX71" fmla="*/ 6858000 w 6894286"/>
              <a:gd name="connsiteY71" fmla="*/ 580572 h 2298095"/>
              <a:gd name="connsiteX72" fmla="*/ 6870095 w 6894286"/>
              <a:gd name="connsiteY72" fmla="*/ 616857 h 2298095"/>
              <a:gd name="connsiteX73" fmla="*/ 6894286 w 6894286"/>
              <a:gd name="connsiteY73" fmla="*/ 713619 h 2298095"/>
              <a:gd name="connsiteX74" fmla="*/ 6870095 w 6894286"/>
              <a:gd name="connsiteY74" fmla="*/ 1040191 h 2298095"/>
              <a:gd name="connsiteX75" fmla="*/ 6845905 w 6894286"/>
              <a:gd name="connsiteY75" fmla="*/ 1112762 h 2298095"/>
              <a:gd name="connsiteX76" fmla="*/ 6821714 w 6894286"/>
              <a:gd name="connsiteY76" fmla="*/ 1149048 h 2298095"/>
              <a:gd name="connsiteX77" fmla="*/ 6785428 w 6894286"/>
              <a:gd name="connsiteY77" fmla="*/ 1209524 h 2298095"/>
              <a:gd name="connsiteX78" fmla="*/ 6773333 w 6894286"/>
              <a:gd name="connsiteY78" fmla="*/ 1245810 h 2298095"/>
              <a:gd name="connsiteX79" fmla="*/ 6652381 w 6894286"/>
              <a:gd name="connsiteY79" fmla="*/ 1354667 h 2298095"/>
              <a:gd name="connsiteX80" fmla="*/ 6604000 w 6894286"/>
              <a:gd name="connsiteY80" fmla="*/ 1378857 h 2298095"/>
              <a:gd name="connsiteX81" fmla="*/ 6567714 w 6894286"/>
              <a:gd name="connsiteY81" fmla="*/ 1390953 h 2298095"/>
              <a:gd name="connsiteX82" fmla="*/ 6446762 w 6894286"/>
              <a:gd name="connsiteY82" fmla="*/ 1463524 h 2298095"/>
              <a:gd name="connsiteX83" fmla="*/ 6386286 w 6894286"/>
              <a:gd name="connsiteY83" fmla="*/ 1475619 h 2298095"/>
              <a:gd name="connsiteX84" fmla="*/ 6313714 w 6894286"/>
              <a:gd name="connsiteY84" fmla="*/ 1499810 h 2298095"/>
              <a:gd name="connsiteX85" fmla="*/ 6241143 w 6894286"/>
              <a:gd name="connsiteY85" fmla="*/ 1524000 h 2298095"/>
              <a:gd name="connsiteX86" fmla="*/ 6204857 w 6894286"/>
              <a:gd name="connsiteY86" fmla="*/ 1536095 h 2298095"/>
              <a:gd name="connsiteX87" fmla="*/ 6108095 w 6894286"/>
              <a:gd name="connsiteY87" fmla="*/ 1560286 h 2298095"/>
              <a:gd name="connsiteX88" fmla="*/ 6059714 w 6894286"/>
              <a:gd name="connsiteY88" fmla="*/ 1572381 h 2298095"/>
              <a:gd name="connsiteX89" fmla="*/ 5950857 w 6894286"/>
              <a:gd name="connsiteY89" fmla="*/ 1584476 h 2298095"/>
              <a:gd name="connsiteX90" fmla="*/ 5769428 w 6894286"/>
              <a:gd name="connsiteY90" fmla="*/ 1608667 h 2298095"/>
              <a:gd name="connsiteX91" fmla="*/ 5708952 w 6894286"/>
              <a:gd name="connsiteY91" fmla="*/ 1620762 h 2298095"/>
              <a:gd name="connsiteX92" fmla="*/ 5575905 w 6894286"/>
              <a:gd name="connsiteY92" fmla="*/ 1632857 h 2298095"/>
              <a:gd name="connsiteX93" fmla="*/ 5503333 w 6894286"/>
              <a:gd name="connsiteY93" fmla="*/ 1644953 h 2298095"/>
              <a:gd name="connsiteX94" fmla="*/ 5309809 w 6894286"/>
              <a:gd name="connsiteY94" fmla="*/ 1657048 h 2298095"/>
              <a:gd name="connsiteX95" fmla="*/ 4499428 w 6894286"/>
              <a:gd name="connsiteY95" fmla="*/ 1693334 h 2298095"/>
              <a:gd name="connsiteX96" fmla="*/ 4281714 w 6894286"/>
              <a:gd name="connsiteY96" fmla="*/ 1705429 h 2298095"/>
              <a:gd name="connsiteX97" fmla="*/ 4197048 w 6894286"/>
              <a:gd name="connsiteY97" fmla="*/ 1717524 h 2298095"/>
              <a:gd name="connsiteX98" fmla="*/ 3023809 w 6894286"/>
              <a:gd name="connsiteY98" fmla="*/ 1705429 h 2298095"/>
              <a:gd name="connsiteX99" fmla="*/ 2890762 w 6894286"/>
              <a:gd name="connsiteY99" fmla="*/ 1693334 h 2298095"/>
              <a:gd name="connsiteX100" fmla="*/ 1596571 w 6894286"/>
              <a:gd name="connsiteY100" fmla="*/ 1693334 h 2298095"/>
              <a:gd name="connsiteX101" fmla="*/ 1451428 w 6894286"/>
              <a:gd name="connsiteY101" fmla="*/ 1729619 h 2298095"/>
              <a:gd name="connsiteX102" fmla="*/ 1390952 w 6894286"/>
              <a:gd name="connsiteY102" fmla="*/ 1790095 h 2298095"/>
              <a:gd name="connsiteX103" fmla="*/ 1366762 w 6894286"/>
              <a:gd name="connsiteY103" fmla="*/ 1814286 h 2298095"/>
              <a:gd name="connsiteX104" fmla="*/ 1306286 w 6894286"/>
              <a:gd name="connsiteY104" fmla="*/ 1862667 h 2298095"/>
              <a:gd name="connsiteX105" fmla="*/ 1270000 w 6894286"/>
              <a:gd name="connsiteY105" fmla="*/ 1886857 h 2298095"/>
              <a:gd name="connsiteX106" fmla="*/ 1209524 w 6894286"/>
              <a:gd name="connsiteY106" fmla="*/ 1923143 h 2298095"/>
              <a:gd name="connsiteX107" fmla="*/ 1100667 w 6894286"/>
              <a:gd name="connsiteY107" fmla="*/ 1983619 h 2298095"/>
              <a:gd name="connsiteX108" fmla="*/ 1064381 w 6894286"/>
              <a:gd name="connsiteY108" fmla="*/ 2007810 h 2298095"/>
              <a:gd name="connsiteX109" fmla="*/ 1016000 w 6894286"/>
              <a:gd name="connsiteY109" fmla="*/ 2019905 h 2298095"/>
              <a:gd name="connsiteX110" fmla="*/ 943428 w 6894286"/>
              <a:gd name="connsiteY110" fmla="*/ 2044095 h 2298095"/>
              <a:gd name="connsiteX111" fmla="*/ 870857 w 6894286"/>
              <a:gd name="connsiteY111" fmla="*/ 2068286 h 2298095"/>
              <a:gd name="connsiteX112" fmla="*/ 822476 w 6894286"/>
              <a:gd name="connsiteY112" fmla="*/ 2080381 h 2298095"/>
              <a:gd name="connsiteX113" fmla="*/ 737809 w 6894286"/>
              <a:gd name="connsiteY113" fmla="*/ 2104572 h 2298095"/>
              <a:gd name="connsiteX114" fmla="*/ 568476 w 6894286"/>
              <a:gd name="connsiteY114" fmla="*/ 2128762 h 2298095"/>
              <a:gd name="connsiteX115" fmla="*/ 447524 w 6894286"/>
              <a:gd name="connsiteY115" fmla="*/ 2140857 h 229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</a:cxnLst>
            <a:rect l="l" t="t" r="r" b="b"/>
            <a:pathLst>
              <a:path w="6894286" h="2298095">
                <a:moveTo>
                  <a:pt x="0" y="2298095"/>
                </a:moveTo>
                <a:cubicBezTo>
                  <a:pt x="34527" y="2291190"/>
                  <a:pt x="74695" y="2284153"/>
                  <a:pt x="108857" y="2273905"/>
                </a:cubicBezTo>
                <a:cubicBezTo>
                  <a:pt x="133280" y="2266578"/>
                  <a:pt x="156691" y="2255900"/>
                  <a:pt x="181428" y="2249715"/>
                </a:cubicBezTo>
                <a:cubicBezTo>
                  <a:pt x="197555" y="2245683"/>
                  <a:pt x="213825" y="2242186"/>
                  <a:pt x="229809" y="2237619"/>
                </a:cubicBezTo>
                <a:cubicBezTo>
                  <a:pt x="242068" y="2234116"/>
                  <a:pt x="253795" y="2228879"/>
                  <a:pt x="266095" y="2225524"/>
                </a:cubicBezTo>
                <a:cubicBezTo>
                  <a:pt x="298170" y="2216776"/>
                  <a:pt x="331988" y="2213682"/>
                  <a:pt x="362857" y="2201334"/>
                </a:cubicBezTo>
                <a:cubicBezTo>
                  <a:pt x="394817" y="2188550"/>
                  <a:pt x="426432" y="2174530"/>
                  <a:pt x="459619" y="2165048"/>
                </a:cubicBezTo>
                <a:cubicBezTo>
                  <a:pt x="499470" y="2153662"/>
                  <a:pt x="526913" y="2149170"/>
                  <a:pt x="568476" y="2140857"/>
                </a:cubicBezTo>
                <a:cubicBezTo>
                  <a:pt x="600730" y="2124730"/>
                  <a:pt x="630254" y="2101222"/>
                  <a:pt x="665238" y="2092476"/>
                </a:cubicBezTo>
                <a:cubicBezTo>
                  <a:pt x="725988" y="2077289"/>
                  <a:pt x="697849" y="2085638"/>
                  <a:pt x="749905" y="2068286"/>
                </a:cubicBezTo>
                <a:cubicBezTo>
                  <a:pt x="774095" y="2052159"/>
                  <a:pt x="801918" y="2040462"/>
                  <a:pt x="822476" y="2019905"/>
                </a:cubicBezTo>
                <a:cubicBezTo>
                  <a:pt x="830540" y="2011842"/>
                  <a:pt x="837544" y="2002557"/>
                  <a:pt x="846667" y="1995715"/>
                </a:cubicBezTo>
                <a:cubicBezTo>
                  <a:pt x="869926" y="1978271"/>
                  <a:pt x="898681" y="1967892"/>
                  <a:pt x="919238" y="1947334"/>
                </a:cubicBezTo>
                <a:cubicBezTo>
                  <a:pt x="927301" y="1939270"/>
                  <a:pt x="934305" y="1929985"/>
                  <a:pt x="943428" y="1923143"/>
                </a:cubicBezTo>
                <a:cubicBezTo>
                  <a:pt x="966687" y="1905699"/>
                  <a:pt x="991809" y="1890889"/>
                  <a:pt x="1016000" y="1874762"/>
                </a:cubicBezTo>
                <a:cubicBezTo>
                  <a:pt x="1028095" y="1866699"/>
                  <a:pt x="1042007" y="1860851"/>
                  <a:pt x="1052286" y="1850572"/>
                </a:cubicBezTo>
                <a:lnTo>
                  <a:pt x="1124857" y="1778000"/>
                </a:lnTo>
                <a:cubicBezTo>
                  <a:pt x="1132921" y="1769936"/>
                  <a:pt x="1138230" y="1757416"/>
                  <a:pt x="1149048" y="1753810"/>
                </a:cubicBezTo>
                <a:lnTo>
                  <a:pt x="1185333" y="1741715"/>
                </a:lnTo>
                <a:cubicBezTo>
                  <a:pt x="1193397" y="1729620"/>
                  <a:pt x="1200443" y="1716780"/>
                  <a:pt x="1209524" y="1705429"/>
                </a:cubicBezTo>
                <a:cubicBezTo>
                  <a:pt x="1216648" y="1696524"/>
                  <a:pt x="1237320" y="1692056"/>
                  <a:pt x="1233714" y="1681238"/>
                </a:cubicBezTo>
                <a:cubicBezTo>
                  <a:pt x="1229682" y="1669143"/>
                  <a:pt x="1209523" y="1673175"/>
                  <a:pt x="1197428" y="1669143"/>
                </a:cubicBezTo>
                <a:cubicBezTo>
                  <a:pt x="1177269" y="1673175"/>
                  <a:pt x="1157510" y="1681238"/>
                  <a:pt x="1136952" y="1681238"/>
                </a:cubicBezTo>
                <a:cubicBezTo>
                  <a:pt x="913224" y="1681238"/>
                  <a:pt x="929453" y="1680925"/>
                  <a:pt x="786190" y="1657048"/>
                </a:cubicBezTo>
                <a:cubicBezTo>
                  <a:pt x="762000" y="1648984"/>
                  <a:pt x="734836" y="1647001"/>
                  <a:pt x="713619" y="1632857"/>
                </a:cubicBezTo>
                <a:cubicBezTo>
                  <a:pt x="666725" y="1601595"/>
                  <a:pt x="691124" y="1613264"/>
                  <a:pt x="641048" y="1596572"/>
                </a:cubicBezTo>
                <a:cubicBezTo>
                  <a:pt x="632984" y="1588508"/>
                  <a:pt x="626346" y="1578707"/>
                  <a:pt x="616857" y="1572381"/>
                </a:cubicBezTo>
                <a:cubicBezTo>
                  <a:pt x="559586" y="1534201"/>
                  <a:pt x="555883" y="1559787"/>
                  <a:pt x="495905" y="1499810"/>
                </a:cubicBezTo>
                <a:lnTo>
                  <a:pt x="435428" y="1439334"/>
                </a:lnTo>
                <a:cubicBezTo>
                  <a:pt x="427364" y="1431270"/>
                  <a:pt x="420726" y="1421468"/>
                  <a:pt x="411238" y="1415143"/>
                </a:cubicBezTo>
                <a:cubicBezTo>
                  <a:pt x="399143" y="1407080"/>
                  <a:pt x="385989" y="1400413"/>
                  <a:pt x="374952" y="1390953"/>
                </a:cubicBezTo>
                <a:cubicBezTo>
                  <a:pt x="348912" y="1368633"/>
                  <a:pt x="318431" y="1338387"/>
                  <a:pt x="302381" y="1306286"/>
                </a:cubicBezTo>
                <a:cubicBezTo>
                  <a:pt x="270980" y="1243482"/>
                  <a:pt x="313344" y="1293057"/>
                  <a:pt x="266095" y="1245810"/>
                </a:cubicBezTo>
                <a:cubicBezTo>
                  <a:pt x="262063" y="1229683"/>
                  <a:pt x="260548" y="1212708"/>
                  <a:pt x="254000" y="1197429"/>
                </a:cubicBezTo>
                <a:cubicBezTo>
                  <a:pt x="248274" y="1184068"/>
                  <a:pt x="234913" y="1174754"/>
                  <a:pt x="229809" y="1161143"/>
                </a:cubicBezTo>
                <a:cubicBezTo>
                  <a:pt x="222591" y="1141894"/>
                  <a:pt x="222700" y="1120611"/>
                  <a:pt x="217714" y="1100667"/>
                </a:cubicBezTo>
                <a:cubicBezTo>
                  <a:pt x="214622" y="1088298"/>
                  <a:pt x="209121" y="1076640"/>
                  <a:pt x="205619" y="1064381"/>
                </a:cubicBezTo>
                <a:cubicBezTo>
                  <a:pt x="201052" y="1048397"/>
                  <a:pt x="198091" y="1031984"/>
                  <a:pt x="193524" y="1016000"/>
                </a:cubicBezTo>
                <a:cubicBezTo>
                  <a:pt x="190021" y="1003741"/>
                  <a:pt x="184931" y="991974"/>
                  <a:pt x="181428" y="979715"/>
                </a:cubicBezTo>
                <a:cubicBezTo>
                  <a:pt x="151042" y="873368"/>
                  <a:pt x="186246" y="982076"/>
                  <a:pt x="157238" y="895048"/>
                </a:cubicBezTo>
                <a:cubicBezTo>
                  <a:pt x="139797" y="738073"/>
                  <a:pt x="132642" y="725068"/>
                  <a:pt x="157238" y="520095"/>
                </a:cubicBezTo>
                <a:cubicBezTo>
                  <a:pt x="158970" y="505662"/>
                  <a:pt x="174927" y="496812"/>
                  <a:pt x="181428" y="483810"/>
                </a:cubicBezTo>
                <a:cubicBezTo>
                  <a:pt x="187130" y="472406"/>
                  <a:pt x="186452" y="458132"/>
                  <a:pt x="193524" y="447524"/>
                </a:cubicBezTo>
                <a:cubicBezTo>
                  <a:pt x="203012" y="433292"/>
                  <a:pt x="219307" y="424740"/>
                  <a:pt x="229809" y="411238"/>
                </a:cubicBezTo>
                <a:cubicBezTo>
                  <a:pt x="247658" y="388289"/>
                  <a:pt x="257632" y="359225"/>
                  <a:pt x="278190" y="338667"/>
                </a:cubicBezTo>
                <a:cubicBezTo>
                  <a:pt x="286254" y="330603"/>
                  <a:pt x="295257" y="323381"/>
                  <a:pt x="302381" y="314476"/>
                </a:cubicBezTo>
                <a:cubicBezTo>
                  <a:pt x="330321" y="279551"/>
                  <a:pt x="318313" y="279959"/>
                  <a:pt x="350762" y="254000"/>
                </a:cubicBezTo>
                <a:cubicBezTo>
                  <a:pt x="362113" y="244919"/>
                  <a:pt x="376108" y="239382"/>
                  <a:pt x="387048" y="229810"/>
                </a:cubicBezTo>
                <a:cubicBezTo>
                  <a:pt x="408503" y="211037"/>
                  <a:pt x="420479" y="178350"/>
                  <a:pt x="447524" y="169334"/>
                </a:cubicBezTo>
                <a:cubicBezTo>
                  <a:pt x="498898" y="152208"/>
                  <a:pt x="526490" y="144910"/>
                  <a:pt x="580571" y="108857"/>
                </a:cubicBezTo>
                <a:cubicBezTo>
                  <a:pt x="638073" y="70524"/>
                  <a:pt x="603068" y="89263"/>
                  <a:pt x="689428" y="60476"/>
                </a:cubicBezTo>
                <a:lnTo>
                  <a:pt x="725714" y="48381"/>
                </a:lnTo>
                <a:cubicBezTo>
                  <a:pt x="737809" y="44349"/>
                  <a:pt x="749294" y="37345"/>
                  <a:pt x="762000" y="36286"/>
                </a:cubicBezTo>
                <a:lnTo>
                  <a:pt x="907143" y="24191"/>
                </a:lnTo>
                <a:cubicBezTo>
                  <a:pt x="953185" y="14982"/>
                  <a:pt x="1020439" y="0"/>
                  <a:pt x="1064381" y="0"/>
                </a:cubicBezTo>
                <a:lnTo>
                  <a:pt x="5987143" y="12095"/>
                </a:lnTo>
                <a:lnTo>
                  <a:pt x="6071809" y="24191"/>
                </a:lnTo>
                <a:cubicBezTo>
                  <a:pt x="6104029" y="28487"/>
                  <a:pt x="6136444" y="31344"/>
                  <a:pt x="6168571" y="36286"/>
                </a:cubicBezTo>
                <a:cubicBezTo>
                  <a:pt x="6188890" y="39412"/>
                  <a:pt x="6208889" y="44349"/>
                  <a:pt x="6229048" y="48381"/>
                </a:cubicBezTo>
                <a:cubicBezTo>
                  <a:pt x="6245175" y="56445"/>
                  <a:pt x="6261773" y="63626"/>
                  <a:pt x="6277428" y="72572"/>
                </a:cubicBezTo>
                <a:cubicBezTo>
                  <a:pt x="6290049" y="79784"/>
                  <a:pt x="6300353" y="91036"/>
                  <a:pt x="6313714" y="96762"/>
                </a:cubicBezTo>
                <a:cubicBezTo>
                  <a:pt x="6367985" y="120021"/>
                  <a:pt x="6351294" y="97409"/>
                  <a:pt x="6398381" y="120953"/>
                </a:cubicBezTo>
                <a:cubicBezTo>
                  <a:pt x="6492164" y="167845"/>
                  <a:pt x="6379753" y="126838"/>
                  <a:pt x="6470952" y="157238"/>
                </a:cubicBezTo>
                <a:lnTo>
                  <a:pt x="6579809" y="229810"/>
                </a:lnTo>
                <a:cubicBezTo>
                  <a:pt x="6591904" y="237874"/>
                  <a:pt x="6605816" y="243721"/>
                  <a:pt x="6616095" y="254000"/>
                </a:cubicBezTo>
                <a:lnTo>
                  <a:pt x="6676571" y="314476"/>
                </a:lnTo>
                <a:lnTo>
                  <a:pt x="6700762" y="338667"/>
                </a:lnTo>
                <a:cubicBezTo>
                  <a:pt x="6704794" y="350762"/>
                  <a:pt x="6705207" y="364753"/>
                  <a:pt x="6712857" y="374953"/>
                </a:cubicBezTo>
                <a:cubicBezTo>
                  <a:pt x="6729962" y="397760"/>
                  <a:pt x="6753174" y="415270"/>
                  <a:pt x="6773333" y="435429"/>
                </a:cubicBezTo>
                <a:cubicBezTo>
                  <a:pt x="6781397" y="443492"/>
                  <a:pt x="6791199" y="450131"/>
                  <a:pt x="6797524" y="459619"/>
                </a:cubicBezTo>
                <a:lnTo>
                  <a:pt x="6845905" y="532191"/>
                </a:lnTo>
                <a:cubicBezTo>
                  <a:pt x="6849937" y="548318"/>
                  <a:pt x="6853433" y="564588"/>
                  <a:pt x="6858000" y="580572"/>
                </a:cubicBezTo>
                <a:cubicBezTo>
                  <a:pt x="6861502" y="592831"/>
                  <a:pt x="6867003" y="604488"/>
                  <a:pt x="6870095" y="616857"/>
                </a:cubicBezTo>
                <a:lnTo>
                  <a:pt x="6894286" y="713619"/>
                </a:lnTo>
                <a:cubicBezTo>
                  <a:pt x="6891609" y="769836"/>
                  <a:pt x="6893062" y="948322"/>
                  <a:pt x="6870095" y="1040191"/>
                </a:cubicBezTo>
                <a:cubicBezTo>
                  <a:pt x="6863911" y="1064929"/>
                  <a:pt x="6860049" y="1091546"/>
                  <a:pt x="6845905" y="1112762"/>
                </a:cubicBezTo>
                <a:lnTo>
                  <a:pt x="6821714" y="1149048"/>
                </a:lnTo>
                <a:cubicBezTo>
                  <a:pt x="6787451" y="1251841"/>
                  <a:pt x="6835237" y="1126510"/>
                  <a:pt x="6785428" y="1209524"/>
                </a:cubicBezTo>
                <a:cubicBezTo>
                  <a:pt x="6778868" y="1220457"/>
                  <a:pt x="6779035" y="1234406"/>
                  <a:pt x="6773333" y="1245810"/>
                </a:cubicBezTo>
                <a:cubicBezTo>
                  <a:pt x="6749077" y="1294323"/>
                  <a:pt x="6699087" y="1331314"/>
                  <a:pt x="6652381" y="1354667"/>
                </a:cubicBezTo>
                <a:cubicBezTo>
                  <a:pt x="6636254" y="1362730"/>
                  <a:pt x="6620573" y="1371754"/>
                  <a:pt x="6604000" y="1378857"/>
                </a:cubicBezTo>
                <a:cubicBezTo>
                  <a:pt x="6592281" y="1383879"/>
                  <a:pt x="6578859" y="1384761"/>
                  <a:pt x="6567714" y="1390953"/>
                </a:cubicBezTo>
                <a:cubicBezTo>
                  <a:pt x="6526307" y="1413957"/>
                  <a:pt x="6492516" y="1448273"/>
                  <a:pt x="6446762" y="1463524"/>
                </a:cubicBezTo>
                <a:cubicBezTo>
                  <a:pt x="6427259" y="1470025"/>
                  <a:pt x="6406119" y="1470210"/>
                  <a:pt x="6386286" y="1475619"/>
                </a:cubicBezTo>
                <a:cubicBezTo>
                  <a:pt x="6361685" y="1482328"/>
                  <a:pt x="6337905" y="1491746"/>
                  <a:pt x="6313714" y="1499810"/>
                </a:cubicBezTo>
                <a:lnTo>
                  <a:pt x="6241143" y="1524000"/>
                </a:lnTo>
                <a:cubicBezTo>
                  <a:pt x="6229048" y="1528032"/>
                  <a:pt x="6217226" y="1533003"/>
                  <a:pt x="6204857" y="1536095"/>
                </a:cubicBezTo>
                <a:lnTo>
                  <a:pt x="6108095" y="1560286"/>
                </a:lnTo>
                <a:cubicBezTo>
                  <a:pt x="6091968" y="1564318"/>
                  <a:pt x="6076236" y="1570545"/>
                  <a:pt x="6059714" y="1572381"/>
                </a:cubicBezTo>
                <a:lnTo>
                  <a:pt x="5950857" y="1584476"/>
                </a:lnTo>
                <a:cubicBezTo>
                  <a:pt x="5844045" y="1611181"/>
                  <a:pt x="5959825" y="1584868"/>
                  <a:pt x="5769428" y="1608667"/>
                </a:cubicBezTo>
                <a:cubicBezTo>
                  <a:pt x="5749029" y="1611217"/>
                  <a:pt x="5729351" y="1618212"/>
                  <a:pt x="5708952" y="1620762"/>
                </a:cubicBezTo>
                <a:cubicBezTo>
                  <a:pt x="5664764" y="1626285"/>
                  <a:pt x="5620132" y="1627654"/>
                  <a:pt x="5575905" y="1632857"/>
                </a:cubicBezTo>
                <a:cubicBezTo>
                  <a:pt x="5551549" y="1635723"/>
                  <a:pt x="5527757" y="1642733"/>
                  <a:pt x="5503333" y="1644953"/>
                </a:cubicBezTo>
                <a:cubicBezTo>
                  <a:pt x="5438965" y="1650805"/>
                  <a:pt x="5374317" y="1653016"/>
                  <a:pt x="5309809" y="1657048"/>
                </a:cubicBezTo>
                <a:cubicBezTo>
                  <a:pt x="4963475" y="1726314"/>
                  <a:pt x="5229966" y="1680517"/>
                  <a:pt x="4499428" y="1693334"/>
                </a:cubicBezTo>
                <a:cubicBezTo>
                  <a:pt x="4426857" y="1697366"/>
                  <a:pt x="4354166" y="1699633"/>
                  <a:pt x="4281714" y="1705429"/>
                </a:cubicBezTo>
                <a:cubicBezTo>
                  <a:pt x="4253296" y="1707702"/>
                  <a:pt x="4225557" y="1717524"/>
                  <a:pt x="4197048" y="1717524"/>
                </a:cubicBezTo>
                <a:cubicBezTo>
                  <a:pt x="3805948" y="1717524"/>
                  <a:pt x="3414889" y="1709461"/>
                  <a:pt x="3023809" y="1705429"/>
                </a:cubicBezTo>
                <a:cubicBezTo>
                  <a:pt x="2979460" y="1701397"/>
                  <a:pt x="2935272" y="1694725"/>
                  <a:pt x="2890762" y="1693334"/>
                </a:cubicBezTo>
                <a:cubicBezTo>
                  <a:pt x="2245639" y="1673173"/>
                  <a:pt x="2245731" y="1681312"/>
                  <a:pt x="1596571" y="1693334"/>
                </a:cubicBezTo>
                <a:cubicBezTo>
                  <a:pt x="1541338" y="1700238"/>
                  <a:pt x="1495922" y="1695012"/>
                  <a:pt x="1451428" y="1729619"/>
                </a:cubicBezTo>
                <a:cubicBezTo>
                  <a:pt x="1428925" y="1747122"/>
                  <a:pt x="1411111" y="1769936"/>
                  <a:pt x="1390952" y="1790095"/>
                </a:cubicBezTo>
                <a:cubicBezTo>
                  <a:pt x="1382889" y="1798159"/>
                  <a:pt x="1376250" y="1807961"/>
                  <a:pt x="1366762" y="1814286"/>
                </a:cubicBezTo>
                <a:cubicBezTo>
                  <a:pt x="1255077" y="1888741"/>
                  <a:pt x="1392459" y="1793728"/>
                  <a:pt x="1306286" y="1862667"/>
                </a:cubicBezTo>
                <a:cubicBezTo>
                  <a:pt x="1294935" y="1871748"/>
                  <a:pt x="1281351" y="1877776"/>
                  <a:pt x="1270000" y="1886857"/>
                </a:cubicBezTo>
                <a:cubicBezTo>
                  <a:pt x="1222562" y="1924807"/>
                  <a:pt x="1272539" y="1902138"/>
                  <a:pt x="1209524" y="1923143"/>
                </a:cubicBezTo>
                <a:cubicBezTo>
                  <a:pt x="1126344" y="1978596"/>
                  <a:pt x="1164534" y="1962330"/>
                  <a:pt x="1100667" y="1983619"/>
                </a:cubicBezTo>
                <a:cubicBezTo>
                  <a:pt x="1088572" y="1991683"/>
                  <a:pt x="1077742" y="2002084"/>
                  <a:pt x="1064381" y="2007810"/>
                </a:cubicBezTo>
                <a:cubicBezTo>
                  <a:pt x="1049102" y="2014358"/>
                  <a:pt x="1031922" y="2015128"/>
                  <a:pt x="1016000" y="2019905"/>
                </a:cubicBezTo>
                <a:cubicBezTo>
                  <a:pt x="991576" y="2027232"/>
                  <a:pt x="967619" y="2036031"/>
                  <a:pt x="943428" y="2044095"/>
                </a:cubicBezTo>
                <a:lnTo>
                  <a:pt x="870857" y="2068286"/>
                </a:lnTo>
                <a:cubicBezTo>
                  <a:pt x="854730" y="2072318"/>
                  <a:pt x="838460" y="2075814"/>
                  <a:pt x="822476" y="2080381"/>
                </a:cubicBezTo>
                <a:cubicBezTo>
                  <a:pt x="782220" y="2091883"/>
                  <a:pt x="783174" y="2097011"/>
                  <a:pt x="737809" y="2104572"/>
                </a:cubicBezTo>
                <a:cubicBezTo>
                  <a:pt x="681567" y="2113946"/>
                  <a:pt x="625053" y="2121690"/>
                  <a:pt x="568476" y="2128762"/>
                </a:cubicBezTo>
                <a:cubicBezTo>
                  <a:pt x="463713" y="2141857"/>
                  <a:pt x="504219" y="2140857"/>
                  <a:pt x="447524" y="2140857"/>
                </a:cubicBezTo>
              </a:path>
            </a:pathLst>
          </a:custGeom>
          <a:ln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7316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74CDF-BD4E-C145-8802-6F11AA2994A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Vad kan det här vara?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3FEE29-F248-DA4A-B9A1-21996DBB227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66762" y="2232184"/>
            <a:ext cx="4442841" cy="333693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= </a:t>
            </a:r>
            <a:r>
              <a:rPr lang="en-US" dirty="0" err="1"/>
              <a:t>Loggan</a:t>
            </a:r>
            <a:r>
              <a:rPr lang="en-US" dirty="0"/>
              <a:t> </a:t>
            </a:r>
            <a:r>
              <a:rPr lang="en-US" dirty="0" err="1"/>
              <a:t>för</a:t>
            </a:r>
            <a:r>
              <a:rPr lang="en-US" dirty="0"/>
              <a:t> ÅSUB, </a:t>
            </a:r>
            <a:r>
              <a:rPr lang="en-US" dirty="0" err="1"/>
              <a:t>Ålands</a:t>
            </a:r>
            <a:r>
              <a:rPr lang="en-US" dirty="0"/>
              <a:t> </a:t>
            </a:r>
            <a:r>
              <a:rPr lang="en-US" dirty="0" err="1"/>
              <a:t>statistik</a:t>
            </a:r>
            <a:r>
              <a:rPr lang="en-US" dirty="0"/>
              <a:t>- </a:t>
            </a:r>
            <a:r>
              <a:rPr lang="en-US" dirty="0" err="1"/>
              <a:t>och</a:t>
            </a:r>
            <a:r>
              <a:rPr lang="en-US" dirty="0"/>
              <a:t> </a:t>
            </a:r>
            <a:r>
              <a:rPr lang="en-US" dirty="0" err="1"/>
              <a:t>utredningsbyrå</a:t>
            </a:r>
            <a:endParaRPr lang="en-US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mr-IN" dirty="0"/>
              <a:t>…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b="1" dirty="0" err="1"/>
              <a:t>ser</a:t>
            </a:r>
            <a:r>
              <a:rPr lang="en-US" b="1" dirty="0"/>
              <a:t> </a:t>
            </a:r>
            <a:r>
              <a:rPr lang="en-US" b="1" dirty="0" err="1"/>
              <a:t>ut</a:t>
            </a:r>
            <a:r>
              <a:rPr lang="en-US" b="1" dirty="0"/>
              <a:t> </a:t>
            </a:r>
            <a:r>
              <a:rPr lang="en-US" b="1" dirty="0" err="1"/>
              <a:t>som</a:t>
            </a:r>
            <a:r>
              <a:rPr lang="en-US" b="1" dirty="0"/>
              <a:t> </a:t>
            </a:r>
            <a:r>
              <a:rPr lang="en-US" b="1" dirty="0" err="1"/>
              <a:t>statistik</a:t>
            </a:r>
            <a:r>
              <a:rPr lang="en-US" dirty="0"/>
              <a:t>!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dirty="0"/>
              <a:t>ÅSUB </a:t>
            </a:r>
            <a:r>
              <a:rPr lang="en-US" dirty="0" err="1"/>
              <a:t>samlar</a:t>
            </a:r>
            <a:r>
              <a:rPr lang="en-US" dirty="0"/>
              <a:t> </a:t>
            </a:r>
            <a:r>
              <a:rPr lang="en-US" dirty="0" err="1"/>
              <a:t>ihop</a:t>
            </a:r>
            <a:r>
              <a:rPr lang="en-US" dirty="0"/>
              <a:t> </a:t>
            </a:r>
            <a:r>
              <a:rPr lang="en-US" dirty="0" err="1"/>
              <a:t>och</a:t>
            </a:r>
            <a:r>
              <a:rPr lang="en-US" dirty="0"/>
              <a:t> </a:t>
            </a:r>
            <a:r>
              <a:rPr lang="en-US" dirty="0" err="1"/>
              <a:t>berättar</a:t>
            </a:r>
            <a:r>
              <a:rPr lang="en-US" dirty="0"/>
              <a:t> </a:t>
            </a:r>
            <a:r>
              <a:rPr lang="en-US" dirty="0" err="1"/>
              <a:t>om</a:t>
            </a:r>
            <a:r>
              <a:rPr lang="en-US" dirty="0"/>
              <a:t> </a:t>
            </a:r>
            <a:r>
              <a:rPr lang="en-US" dirty="0" err="1"/>
              <a:t>Åland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siffror</a:t>
            </a:r>
            <a:r>
              <a:rPr lang="en-US" dirty="0"/>
              <a:t>. </a:t>
            </a:r>
            <a:endParaRPr lang="x-none" dirty="0"/>
          </a:p>
        </p:txBody>
      </p:sp>
      <p:pic>
        <p:nvPicPr>
          <p:cNvPr id="5" name="Picture 4" descr="blalogo.ti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0653" y="2316159"/>
            <a:ext cx="6880522" cy="4541841"/>
          </a:xfrm>
          <a:prstGeom prst="rect">
            <a:avLst/>
          </a:prstGeom>
        </p:spPr>
      </p:pic>
      <p:sp>
        <p:nvSpPr>
          <p:cNvPr id="12" name="Freeform 11"/>
          <p:cNvSpPr/>
          <p:nvPr/>
        </p:nvSpPr>
        <p:spPr>
          <a:xfrm>
            <a:off x="96761" y="266095"/>
            <a:ext cx="7243991" cy="2298095"/>
          </a:xfrm>
          <a:custGeom>
            <a:avLst/>
            <a:gdLst>
              <a:gd name="connsiteX0" fmla="*/ 0 w 6894286"/>
              <a:gd name="connsiteY0" fmla="*/ 2298095 h 2298095"/>
              <a:gd name="connsiteX1" fmla="*/ 108857 w 6894286"/>
              <a:gd name="connsiteY1" fmla="*/ 2273905 h 2298095"/>
              <a:gd name="connsiteX2" fmla="*/ 181428 w 6894286"/>
              <a:gd name="connsiteY2" fmla="*/ 2249715 h 2298095"/>
              <a:gd name="connsiteX3" fmla="*/ 229809 w 6894286"/>
              <a:gd name="connsiteY3" fmla="*/ 2237619 h 2298095"/>
              <a:gd name="connsiteX4" fmla="*/ 266095 w 6894286"/>
              <a:gd name="connsiteY4" fmla="*/ 2225524 h 2298095"/>
              <a:gd name="connsiteX5" fmla="*/ 362857 w 6894286"/>
              <a:gd name="connsiteY5" fmla="*/ 2201334 h 2298095"/>
              <a:gd name="connsiteX6" fmla="*/ 459619 w 6894286"/>
              <a:gd name="connsiteY6" fmla="*/ 2165048 h 2298095"/>
              <a:gd name="connsiteX7" fmla="*/ 568476 w 6894286"/>
              <a:gd name="connsiteY7" fmla="*/ 2140857 h 2298095"/>
              <a:gd name="connsiteX8" fmla="*/ 665238 w 6894286"/>
              <a:gd name="connsiteY8" fmla="*/ 2092476 h 2298095"/>
              <a:gd name="connsiteX9" fmla="*/ 749905 w 6894286"/>
              <a:gd name="connsiteY9" fmla="*/ 2068286 h 2298095"/>
              <a:gd name="connsiteX10" fmla="*/ 822476 w 6894286"/>
              <a:gd name="connsiteY10" fmla="*/ 2019905 h 2298095"/>
              <a:gd name="connsiteX11" fmla="*/ 846667 w 6894286"/>
              <a:gd name="connsiteY11" fmla="*/ 1995715 h 2298095"/>
              <a:gd name="connsiteX12" fmla="*/ 919238 w 6894286"/>
              <a:gd name="connsiteY12" fmla="*/ 1947334 h 2298095"/>
              <a:gd name="connsiteX13" fmla="*/ 943428 w 6894286"/>
              <a:gd name="connsiteY13" fmla="*/ 1923143 h 2298095"/>
              <a:gd name="connsiteX14" fmla="*/ 1016000 w 6894286"/>
              <a:gd name="connsiteY14" fmla="*/ 1874762 h 2298095"/>
              <a:gd name="connsiteX15" fmla="*/ 1052286 w 6894286"/>
              <a:gd name="connsiteY15" fmla="*/ 1850572 h 2298095"/>
              <a:gd name="connsiteX16" fmla="*/ 1124857 w 6894286"/>
              <a:gd name="connsiteY16" fmla="*/ 1778000 h 2298095"/>
              <a:gd name="connsiteX17" fmla="*/ 1149048 w 6894286"/>
              <a:gd name="connsiteY17" fmla="*/ 1753810 h 2298095"/>
              <a:gd name="connsiteX18" fmla="*/ 1185333 w 6894286"/>
              <a:gd name="connsiteY18" fmla="*/ 1741715 h 2298095"/>
              <a:gd name="connsiteX19" fmla="*/ 1209524 w 6894286"/>
              <a:gd name="connsiteY19" fmla="*/ 1705429 h 2298095"/>
              <a:gd name="connsiteX20" fmla="*/ 1233714 w 6894286"/>
              <a:gd name="connsiteY20" fmla="*/ 1681238 h 2298095"/>
              <a:gd name="connsiteX21" fmla="*/ 1197428 w 6894286"/>
              <a:gd name="connsiteY21" fmla="*/ 1669143 h 2298095"/>
              <a:gd name="connsiteX22" fmla="*/ 1136952 w 6894286"/>
              <a:gd name="connsiteY22" fmla="*/ 1681238 h 2298095"/>
              <a:gd name="connsiteX23" fmla="*/ 786190 w 6894286"/>
              <a:gd name="connsiteY23" fmla="*/ 1657048 h 2298095"/>
              <a:gd name="connsiteX24" fmla="*/ 713619 w 6894286"/>
              <a:gd name="connsiteY24" fmla="*/ 1632857 h 2298095"/>
              <a:gd name="connsiteX25" fmla="*/ 641048 w 6894286"/>
              <a:gd name="connsiteY25" fmla="*/ 1596572 h 2298095"/>
              <a:gd name="connsiteX26" fmla="*/ 616857 w 6894286"/>
              <a:gd name="connsiteY26" fmla="*/ 1572381 h 2298095"/>
              <a:gd name="connsiteX27" fmla="*/ 495905 w 6894286"/>
              <a:gd name="connsiteY27" fmla="*/ 1499810 h 2298095"/>
              <a:gd name="connsiteX28" fmla="*/ 435428 w 6894286"/>
              <a:gd name="connsiteY28" fmla="*/ 1439334 h 2298095"/>
              <a:gd name="connsiteX29" fmla="*/ 411238 w 6894286"/>
              <a:gd name="connsiteY29" fmla="*/ 1415143 h 2298095"/>
              <a:gd name="connsiteX30" fmla="*/ 374952 w 6894286"/>
              <a:gd name="connsiteY30" fmla="*/ 1390953 h 2298095"/>
              <a:gd name="connsiteX31" fmla="*/ 302381 w 6894286"/>
              <a:gd name="connsiteY31" fmla="*/ 1306286 h 2298095"/>
              <a:gd name="connsiteX32" fmla="*/ 266095 w 6894286"/>
              <a:gd name="connsiteY32" fmla="*/ 1245810 h 2298095"/>
              <a:gd name="connsiteX33" fmla="*/ 254000 w 6894286"/>
              <a:gd name="connsiteY33" fmla="*/ 1197429 h 2298095"/>
              <a:gd name="connsiteX34" fmla="*/ 229809 w 6894286"/>
              <a:gd name="connsiteY34" fmla="*/ 1161143 h 2298095"/>
              <a:gd name="connsiteX35" fmla="*/ 217714 w 6894286"/>
              <a:gd name="connsiteY35" fmla="*/ 1100667 h 2298095"/>
              <a:gd name="connsiteX36" fmla="*/ 205619 w 6894286"/>
              <a:gd name="connsiteY36" fmla="*/ 1064381 h 2298095"/>
              <a:gd name="connsiteX37" fmla="*/ 193524 w 6894286"/>
              <a:gd name="connsiteY37" fmla="*/ 1016000 h 2298095"/>
              <a:gd name="connsiteX38" fmla="*/ 181428 w 6894286"/>
              <a:gd name="connsiteY38" fmla="*/ 979715 h 2298095"/>
              <a:gd name="connsiteX39" fmla="*/ 157238 w 6894286"/>
              <a:gd name="connsiteY39" fmla="*/ 895048 h 2298095"/>
              <a:gd name="connsiteX40" fmla="*/ 157238 w 6894286"/>
              <a:gd name="connsiteY40" fmla="*/ 520095 h 2298095"/>
              <a:gd name="connsiteX41" fmla="*/ 181428 w 6894286"/>
              <a:gd name="connsiteY41" fmla="*/ 483810 h 2298095"/>
              <a:gd name="connsiteX42" fmla="*/ 193524 w 6894286"/>
              <a:gd name="connsiteY42" fmla="*/ 447524 h 2298095"/>
              <a:gd name="connsiteX43" fmla="*/ 229809 w 6894286"/>
              <a:gd name="connsiteY43" fmla="*/ 411238 h 2298095"/>
              <a:gd name="connsiteX44" fmla="*/ 278190 w 6894286"/>
              <a:gd name="connsiteY44" fmla="*/ 338667 h 2298095"/>
              <a:gd name="connsiteX45" fmla="*/ 302381 w 6894286"/>
              <a:gd name="connsiteY45" fmla="*/ 314476 h 2298095"/>
              <a:gd name="connsiteX46" fmla="*/ 350762 w 6894286"/>
              <a:gd name="connsiteY46" fmla="*/ 254000 h 2298095"/>
              <a:gd name="connsiteX47" fmla="*/ 387048 w 6894286"/>
              <a:gd name="connsiteY47" fmla="*/ 229810 h 2298095"/>
              <a:gd name="connsiteX48" fmla="*/ 447524 w 6894286"/>
              <a:gd name="connsiteY48" fmla="*/ 169334 h 2298095"/>
              <a:gd name="connsiteX49" fmla="*/ 580571 w 6894286"/>
              <a:gd name="connsiteY49" fmla="*/ 108857 h 2298095"/>
              <a:gd name="connsiteX50" fmla="*/ 689428 w 6894286"/>
              <a:gd name="connsiteY50" fmla="*/ 60476 h 2298095"/>
              <a:gd name="connsiteX51" fmla="*/ 725714 w 6894286"/>
              <a:gd name="connsiteY51" fmla="*/ 48381 h 2298095"/>
              <a:gd name="connsiteX52" fmla="*/ 762000 w 6894286"/>
              <a:gd name="connsiteY52" fmla="*/ 36286 h 2298095"/>
              <a:gd name="connsiteX53" fmla="*/ 907143 w 6894286"/>
              <a:gd name="connsiteY53" fmla="*/ 24191 h 2298095"/>
              <a:gd name="connsiteX54" fmla="*/ 1064381 w 6894286"/>
              <a:gd name="connsiteY54" fmla="*/ 0 h 2298095"/>
              <a:gd name="connsiteX55" fmla="*/ 5987143 w 6894286"/>
              <a:gd name="connsiteY55" fmla="*/ 12095 h 2298095"/>
              <a:gd name="connsiteX56" fmla="*/ 6071809 w 6894286"/>
              <a:gd name="connsiteY56" fmla="*/ 24191 h 2298095"/>
              <a:gd name="connsiteX57" fmla="*/ 6168571 w 6894286"/>
              <a:gd name="connsiteY57" fmla="*/ 36286 h 2298095"/>
              <a:gd name="connsiteX58" fmla="*/ 6229048 w 6894286"/>
              <a:gd name="connsiteY58" fmla="*/ 48381 h 2298095"/>
              <a:gd name="connsiteX59" fmla="*/ 6277428 w 6894286"/>
              <a:gd name="connsiteY59" fmla="*/ 72572 h 2298095"/>
              <a:gd name="connsiteX60" fmla="*/ 6313714 w 6894286"/>
              <a:gd name="connsiteY60" fmla="*/ 96762 h 2298095"/>
              <a:gd name="connsiteX61" fmla="*/ 6398381 w 6894286"/>
              <a:gd name="connsiteY61" fmla="*/ 120953 h 2298095"/>
              <a:gd name="connsiteX62" fmla="*/ 6470952 w 6894286"/>
              <a:gd name="connsiteY62" fmla="*/ 157238 h 2298095"/>
              <a:gd name="connsiteX63" fmla="*/ 6579809 w 6894286"/>
              <a:gd name="connsiteY63" fmla="*/ 229810 h 2298095"/>
              <a:gd name="connsiteX64" fmla="*/ 6616095 w 6894286"/>
              <a:gd name="connsiteY64" fmla="*/ 254000 h 2298095"/>
              <a:gd name="connsiteX65" fmla="*/ 6676571 w 6894286"/>
              <a:gd name="connsiteY65" fmla="*/ 314476 h 2298095"/>
              <a:gd name="connsiteX66" fmla="*/ 6700762 w 6894286"/>
              <a:gd name="connsiteY66" fmla="*/ 338667 h 2298095"/>
              <a:gd name="connsiteX67" fmla="*/ 6712857 w 6894286"/>
              <a:gd name="connsiteY67" fmla="*/ 374953 h 2298095"/>
              <a:gd name="connsiteX68" fmla="*/ 6773333 w 6894286"/>
              <a:gd name="connsiteY68" fmla="*/ 435429 h 2298095"/>
              <a:gd name="connsiteX69" fmla="*/ 6797524 w 6894286"/>
              <a:gd name="connsiteY69" fmla="*/ 459619 h 2298095"/>
              <a:gd name="connsiteX70" fmla="*/ 6845905 w 6894286"/>
              <a:gd name="connsiteY70" fmla="*/ 532191 h 2298095"/>
              <a:gd name="connsiteX71" fmla="*/ 6858000 w 6894286"/>
              <a:gd name="connsiteY71" fmla="*/ 580572 h 2298095"/>
              <a:gd name="connsiteX72" fmla="*/ 6870095 w 6894286"/>
              <a:gd name="connsiteY72" fmla="*/ 616857 h 2298095"/>
              <a:gd name="connsiteX73" fmla="*/ 6894286 w 6894286"/>
              <a:gd name="connsiteY73" fmla="*/ 713619 h 2298095"/>
              <a:gd name="connsiteX74" fmla="*/ 6870095 w 6894286"/>
              <a:gd name="connsiteY74" fmla="*/ 1040191 h 2298095"/>
              <a:gd name="connsiteX75" fmla="*/ 6845905 w 6894286"/>
              <a:gd name="connsiteY75" fmla="*/ 1112762 h 2298095"/>
              <a:gd name="connsiteX76" fmla="*/ 6821714 w 6894286"/>
              <a:gd name="connsiteY76" fmla="*/ 1149048 h 2298095"/>
              <a:gd name="connsiteX77" fmla="*/ 6785428 w 6894286"/>
              <a:gd name="connsiteY77" fmla="*/ 1209524 h 2298095"/>
              <a:gd name="connsiteX78" fmla="*/ 6773333 w 6894286"/>
              <a:gd name="connsiteY78" fmla="*/ 1245810 h 2298095"/>
              <a:gd name="connsiteX79" fmla="*/ 6652381 w 6894286"/>
              <a:gd name="connsiteY79" fmla="*/ 1354667 h 2298095"/>
              <a:gd name="connsiteX80" fmla="*/ 6604000 w 6894286"/>
              <a:gd name="connsiteY80" fmla="*/ 1378857 h 2298095"/>
              <a:gd name="connsiteX81" fmla="*/ 6567714 w 6894286"/>
              <a:gd name="connsiteY81" fmla="*/ 1390953 h 2298095"/>
              <a:gd name="connsiteX82" fmla="*/ 6446762 w 6894286"/>
              <a:gd name="connsiteY82" fmla="*/ 1463524 h 2298095"/>
              <a:gd name="connsiteX83" fmla="*/ 6386286 w 6894286"/>
              <a:gd name="connsiteY83" fmla="*/ 1475619 h 2298095"/>
              <a:gd name="connsiteX84" fmla="*/ 6313714 w 6894286"/>
              <a:gd name="connsiteY84" fmla="*/ 1499810 h 2298095"/>
              <a:gd name="connsiteX85" fmla="*/ 6241143 w 6894286"/>
              <a:gd name="connsiteY85" fmla="*/ 1524000 h 2298095"/>
              <a:gd name="connsiteX86" fmla="*/ 6204857 w 6894286"/>
              <a:gd name="connsiteY86" fmla="*/ 1536095 h 2298095"/>
              <a:gd name="connsiteX87" fmla="*/ 6108095 w 6894286"/>
              <a:gd name="connsiteY87" fmla="*/ 1560286 h 2298095"/>
              <a:gd name="connsiteX88" fmla="*/ 6059714 w 6894286"/>
              <a:gd name="connsiteY88" fmla="*/ 1572381 h 2298095"/>
              <a:gd name="connsiteX89" fmla="*/ 5950857 w 6894286"/>
              <a:gd name="connsiteY89" fmla="*/ 1584476 h 2298095"/>
              <a:gd name="connsiteX90" fmla="*/ 5769428 w 6894286"/>
              <a:gd name="connsiteY90" fmla="*/ 1608667 h 2298095"/>
              <a:gd name="connsiteX91" fmla="*/ 5708952 w 6894286"/>
              <a:gd name="connsiteY91" fmla="*/ 1620762 h 2298095"/>
              <a:gd name="connsiteX92" fmla="*/ 5575905 w 6894286"/>
              <a:gd name="connsiteY92" fmla="*/ 1632857 h 2298095"/>
              <a:gd name="connsiteX93" fmla="*/ 5503333 w 6894286"/>
              <a:gd name="connsiteY93" fmla="*/ 1644953 h 2298095"/>
              <a:gd name="connsiteX94" fmla="*/ 5309809 w 6894286"/>
              <a:gd name="connsiteY94" fmla="*/ 1657048 h 2298095"/>
              <a:gd name="connsiteX95" fmla="*/ 4499428 w 6894286"/>
              <a:gd name="connsiteY95" fmla="*/ 1693334 h 2298095"/>
              <a:gd name="connsiteX96" fmla="*/ 4281714 w 6894286"/>
              <a:gd name="connsiteY96" fmla="*/ 1705429 h 2298095"/>
              <a:gd name="connsiteX97" fmla="*/ 4197048 w 6894286"/>
              <a:gd name="connsiteY97" fmla="*/ 1717524 h 2298095"/>
              <a:gd name="connsiteX98" fmla="*/ 3023809 w 6894286"/>
              <a:gd name="connsiteY98" fmla="*/ 1705429 h 2298095"/>
              <a:gd name="connsiteX99" fmla="*/ 2890762 w 6894286"/>
              <a:gd name="connsiteY99" fmla="*/ 1693334 h 2298095"/>
              <a:gd name="connsiteX100" fmla="*/ 1596571 w 6894286"/>
              <a:gd name="connsiteY100" fmla="*/ 1693334 h 2298095"/>
              <a:gd name="connsiteX101" fmla="*/ 1451428 w 6894286"/>
              <a:gd name="connsiteY101" fmla="*/ 1729619 h 2298095"/>
              <a:gd name="connsiteX102" fmla="*/ 1390952 w 6894286"/>
              <a:gd name="connsiteY102" fmla="*/ 1790095 h 2298095"/>
              <a:gd name="connsiteX103" fmla="*/ 1366762 w 6894286"/>
              <a:gd name="connsiteY103" fmla="*/ 1814286 h 2298095"/>
              <a:gd name="connsiteX104" fmla="*/ 1306286 w 6894286"/>
              <a:gd name="connsiteY104" fmla="*/ 1862667 h 2298095"/>
              <a:gd name="connsiteX105" fmla="*/ 1270000 w 6894286"/>
              <a:gd name="connsiteY105" fmla="*/ 1886857 h 2298095"/>
              <a:gd name="connsiteX106" fmla="*/ 1209524 w 6894286"/>
              <a:gd name="connsiteY106" fmla="*/ 1923143 h 2298095"/>
              <a:gd name="connsiteX107" fmla="*/ 1100667 w 6894286"/>
              <a:gd name="connsiteY107" fmla="*/ 1983619 h 2298095"/>
              <a:gd name="connsiteX108" fmla="*/ 1064381 w 6894286"/>
              <a:gd name="connsiteY108" fmla="*/ 2007810 h 2298095"/>
              <a:gd name="connsiteX109" fmla="*/ 1016000 w 6894286"/>
              <a:gd name="connsiteY109" fmla="*/ 2019905 h 2298095"/>
              <a:gd name="connsiteX110" fmla="*/ 943428 w 6894286"/>
              <a:gd name="connsiteY110" fmla="*/ 2044095 h 2298095"/>
              <a:gd name="connsiteX111" fmla="*/ 870857 w 6894286"/>
              <a:gd name="connsiteY111" fmla="*/ 2068286 h 2298095"/>
              <a:gd name="connsiteX112" fmla="*/ 822476 w 6894286"/>
              <a:gd name="connsiteY112" fmla="*/ 2080381 h 2298095"/>
              <a:gd name="connsiteX113" fmla="*/ 737809 w 6894286"/>
              <a:gd name="connsiteY113" fmla="*/ 2104572 h 2298095"/>
              <a:gd name="connsiteX114" fmla="*/ 568476 w 6894286"/>
              <a:gd name="connsiteY114" fmla="*/ 2128762 h 2298095"/>
              <a:gd name="connsiteX115" fmla="*/ 447524 w 6894286"/>
              <a:gd name="connsiteY115" fmla="*/ 2140857 h 229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</a:cxnLst>
            <a:rect l="l" t="t" r="r" b="b"/>
            <a:pathLst>
              <a:path w="6894286" h="2298095">
                <a:moveTo>
                  <a:pt x="0" y="2298095"/>
                </a:moveTo>
                <a:cubicBezTo>
                  <a:pt x="34527" y="2291190"/>
                  <a:pt x="74695" y="2284153"/>
                  <a:pt x="108857" y="2273905"/>
                </a:cubicBezTo>
                <a:cubicBezTo>
                  <a:pt x="133280" y="2266578"/>
                  <a:pt x="156691" y="2255900"/>
                  <a:pt x="181428" y="2249715"/>
                </a:cubicBezTo>
                <a:cubicBezTo>
                  <a:pt x="197555" y="2245683"/>
                  <a:pt x="213825" y="2242186"/>
                  <a:pt x="229809" y="2237619"/>
                </a:cubicBezTo>
                <a:cubicBezTo>
                  <a:pt x="242068" y="2234116"/>
                  <a:pt x="253795" y="2228879"/>
                  <a:pt x="266095" y="2225524"/>
                </a:cubicBezTo>
                <a:cubicBezTo>
                  <a:pt x="298170" y="2216776"/>
                  <a:pt x="331988" y="2213682"/>
                  <a:pt x="362857" y="2201334"/>
                </a:cubicBezTo>
                <a:cubicBezTo>
                  <a:pt x="394817" y="2188550"/>
                  <a:pt x="426432" y="2174530"/>
                  <a:pt x="459619" y="2165048"/>
                </a:cubicBezTo>
                <a:cubicBezTo>
                  <a:pt x="499470" y="2153662"/>
                  <a:pt x="526913" y="2149170"/>
                  <a:pt x="568476" y="2140857"/>
                </a:cubicBezTo>
                <a:cubicBezTo>
                  <a:pt x="600730" y="2124730"/>
                  <a:pt x="630254" y="2101222"/>
                  <a:pt x="665238" y="2092476"/>
                </a:cubicBezTo>
                <a:cubicBezTo>
                  <a:pt x="725988" y="2077289"/>
                  <a:pt x="697849" y="2085638"/>
                  <a:pt x="749905" y="2068286"/>
                </a:cubicBezTo>
                <a:cubicBezTo>
                  <a:pt x="774095" y="2052159"/>
                  <a:pt x="801918" y="2040462"/>
                  <a:pt x="822476" y="2019905"/>
                </a:cubicBezTo>
                <a:cubicBezTo>
                  <a:pt x="830540" y="2011842"/>
                  <a:pt x="837544" y="2002557"/>
                  <a:pt x="846667" y="1995715"/>
                </a:cubicBezTo>
                <a:cubicBezTo>
                  <a:pt x="869926" y="1978271"/>
                  <a:pt x="898681" y="1967892"/>
                  <a:pt x="919238" y="1947334"/>
                </a:cubicBezTo>
                <a:cubicBezTo>
                  <a:pt x="927301" y="1939270"/>
                  <a:pt x="934305" y="1929985"/>
                  <a:pt x="943428" y="1923143"/>
                </a:cubicBezTo>
                <a:cubicBezTo>
                  <a:pt x="966687" y="1905699"/>
                  <a:pt x="991809" y="1890889"/>
                  <a:pt x="1016000" y="1874762"/>
                </a:cubicBezTo>
                <a:cubicBezTo>
                  <a:pt x="1028095" y="1866699"/>
                  <a:pt x="1042007" y="1860851"/>
                  <a:pt x="1052286" y="1850572"/>
                </a:cubicBezTo>
                <a:lnTo>
                  <a:pt x="1124857" y="1778000"/>
                </a:lnTo>
                <a:cubicBezTo>
                  <a:pt x="1132921" y="1769936"/>
                  <a:pt x="1138230" y="1757416"/>
                  <a:pt x="1149048" y="1753810"/>
                </a:cubicBezTo>
                <a:lnTo>
                  <a:pt x="1185333" y="1741715"/>
                </a:lnTo>
                <a:cubicBezTo>
                  <a:pt x="1193397" y="1729620"/>
                  <a:pt x="1200443" y="1716780"/>
                  <a:pt x="1209524" y="1705429"/>
                </a:cubicBezTo>
                <a:cubicBezTo>
                  <a:pt x="1216648" y="1696524"/>
                  <a:pt x="1237320" y="1692056"/>
                  <a:pt x="1233714" y="1681238"/>
                </a:cubicBezTo>
                <a:cubicBezTo>
                  <a:pt x="1229682" y="1669143"/>
                  <a:pt x="1209523" y="1673175"/>
                  <a:pt x="1197428" y="1669143"/>
                </a:cubicBezTo>
                <a:cubicBezTo>
                  <a:pt x="1177269" y="1673175"/>
                  <a:pt x="1157510" y="1681238"/>
                  <a:pt x="1136952" y="1681238"/>
                </a:cubicBezTo>
                <a:cubicBezTo>
                  <a:pt x="913224" y="1681238"/>
                  <a:pt x="929453" y="1680925"/>
                  <a:pt x="786190" y="1657048"/>
                </a:cubicBezTo>
                <a:cubicBezTo>
                  <a:pt x="762000" y="1648984"/>
                  <a:pt x="734836" y="1647001"/>
                  <a:pt x="713619" y="1632857"/>
                </a:cubicBezTo>
                <a:cubicBezTo>
                  <a:pt x="666725" y="1601595"/>
                  <a:pt x="691124" y="1613264"/>
                  <a:pt x="641048" y="1596572"/>
                </a:cubicBezTo>
                <a:cubicBezTo>
                  <a:pt x="632984" y="1588508"/>
                  <a:pt x="626346" y="1578707"/>
                  <a:pt x="616857" y="1572381"/>
                </a:cubicBezTo>
                <a:cubicBezTo>
                  <a:pt x="559586" y="1534201"/>
                  <a:pt x="555883" y="1559787"/>
                  <a:pt x="495905" y="1499810"/>
                </a:cubicBezTo>
                <a:lnTo>
                  <a:pt x="435428" y="1439334"/>
                </a:lnTo>
                <a:cubicBezTo>
                  <a:pt x="427364" y="1431270"/>
                  <a:pt x="420726" y="1421468"/>
                  <a:pt x="411238" y="1415143"/>
                </a:cubicBezTo>
                <a:cubicBezTo>
                  <a:pt x="399143" y="1407080"/>
                  <a:pt x="385989" y="1400413"/>
                  <a:pt x="374952" y="1390953"/>
                </a:cubicBezTo>
                <a:cubicBezTo>
                  <a:pt x="348912" y="1368633"/>
                  <a:pt x="318431" y="1338387"/>
                  <a:pt x="302381" y="1306286"/>
                </a:cubicBezTo>
                <a:cubicBezTo>
                  <a:pt x="270980" y="1243482"/>
                  <a:pt x="313344" y="1293057"/>
                  <a:pt x="266095" y="1245810"/>
                </a:cubicBezTo>
                <a:cubicBezTo>
                  <a:pt x="262063" y="1229683"/>
                  <a:pt x="260548" y="1212708"/>
                  <a:pt x="254000" y="1197429"/>
                </a:cubicBezTo>
                <a:cubicBezTo>
                  <a:pt x="248274" y="1184068"/>
                  <a:pt x="234913" y="1174754"/>
                  <a:pt x="229809" y="1161143"/>
                </a:cubicBezTo>
                <a:cubicBezTo>
                  <a:pt x="222591" y="1141894"/>
                  <a:pt x="222700" y="1120611"/>
                  <a:pt x="217714" y="1100667"/>
                </a:cubicBezTo>
                <a:cubicBezTo>
                  <a:pt x="214622" y="1088298"/>
                  <a:pt x="209121" y="1076640"/>
                  <a:pt x="205619" y="1064381"/>
                </a:cubicBezTo>
                <a:cubicBezTo>
                  <a:pt x="201052" y="1048397"/>
                  <a:pt x="198091" y="1031984"/>
                  <a:pt x="193524" y="1016000"/>
                </a:cubicBezTo>
                <a:cubicBezTo>
                  <a:pt x="190021" y="1003741"/>
                  <a:pt x="184931" y="991974"/>
                  <a:pt x="181428" y="979715"/>
                </a:cubicBezTo>
                <a:cubicBezTo>
                  <a:pt x="151042" y="873368"/>
                  <a:pt x="186246" y="982076"/>
                  <a:pt x="157238" y="895048"/>
                </a:cubicBezTo>
                <a:cubicBezTo>
                  <a:pt x="139797" y="738073"/>
                  <a:pt x="132642" y="725068"/>
                  <a:pt x="157238" y="520095"/>
                </a:cubicBezTo>
                <a:cubicBezTo>
                  <a:pt x="158970" y="505662"/>
                  <a:pt x="174927" y="496812"/>
                  <a:pt x="181428" y="483810"/>
                </a:cubicBezTo>
                <a:cubicBezTo>
                  <a:pt x="187130" y="472406"/>
                  <a:pt x="186452" y="458132"/>
                  <a:pt x="193524" y="447524"/>
                </a:cubicBezTo>
                <a:cubicBezTo>
                  <a:pt x="203012" y="433292"/>
                  <a:pt x="219307" y="424740"/>
                  <a:pt x="229809" y="411238"/>
                </a:cubicBezTo>
                <a:cubicBezTo>
                  <a:pt x="247658" y="388289"/>
                  <a:pt x="257632" y="359225"/>
                  <a:pt x="278190" y="338667"/>
                </a:cubicBezTo>
                <a:cubicBezTo>
                  <a:pt x="286254" y="330603"/>
                  <a:pt x="295257" y="323381"/>
                  <a:pt x="302381" y="314476"/>
                </a:cubicBezTo>
                <a:cubicBezTo>
                  <a:pt x="330321" y="279551"/>
                  <a:pt x="318313" y="279959"/>
                  <a:pt x="350762" y="254000"/>
                </a:cubicBezTo>
                <a:cubicBezTo>
                  <a:pt x="362113" y="244919"/>
                  <a:pt x="376108" y="239382"/>
                  <a:pt x="387048" y="229810"/>
                </a:cubicBezTo>
                <a:cubicBezTo>
                  <a:pt x="408503" y="211037"/>
                  <a:pt x="420479" y="178350"/>
                  <a:pt x="447524" y="169334"/>
                </a:cubicBezTo>
                <a:cubicBezTo>
                  <a:pt x="498898" y="152208"/>
                  <a:pt x="526490" y="144910"/>
                  <a:pt x="580571" y="108857"/>
                </a:cubicBezTo>
                <a:cubicBezTo>
                  <a:pt x="638073" y="70524"/>
                  <a:pt x="603068" y="89263"/>
                  <a:pt x="689428" y="60476"/>
                </a:cubicBezTo>
                <a:lnTo>
                  <a:pt x="725714" y="48381"/>
                </a:lnTo>
                <a:cubicBezTo>
                  <a:pt x="737809" y="44349"/>
                  <a:pt x="749294" y="37345"/>
                  <a:pt x="762000" y="36286"/>
                </a:cubicBezTo>
                <a:lnTo>
                  <a:pt x="907143" y="24191"/>
                </a:lnTo>
                <a:cubicBezTo>
                  <a:pt x="953185" y="14982"/>
                  <a:pt x="1020439" y="0"/>
                  <a:pt x="1064381" y="0"/>
                </a:cubicBezTo>
                <a:lnTo>
                  <a:pt x="5987143" y="12095"/>
                </a:lnTo>
                <a:lnTo>
                  <a:pt x="6071809" y="24191"/>
                </a:lnTo>
                <a:cubicBezTo>
                  <a:pt x="6104029" y="28487"/>
                  <a:pt x="6136444" y="31344"/>
                  <a:pt x="6168571" y="36286"/>
                </a:cubicBezTo>
                <a:cubicBezTo>
                  <a:pt x="6188890" y="39412"/>
                  <a:pt x="6208889" y="44349"/>
                  <a:pt x="6229048" y="48381"/>
                </a:cubicBezTo>
                <a:cubicBezTo>
                  <a:pt x="6245175" y="56445"/>
                  <a:pt x="6261773" y="63626"/>
                  <a:pt x="6277428" y="72572"/>
                </a:cubicBezTo>
                <a:cubicBezTo>
                  <a:pt x="6290049" y="79784"/>
                  <a:pt x="6300353" y="91036"/>
                  <a:pt x="6313714" y="96762"/>
                </a:cubicBezTo>
                <a:cubicBezTo>
                  <a:pt x="6367985" y="120021"/>
                  <a:pt x="6351294" y="97409"/>
                  <a:pt x="6398381" y="120953"/>
                </a:cubicBezTo>
                <a:cubicBezTo>
                  <a:pt x="6492164" y="167845"/>
                  <a:pt x="6379753" y="126838"/>
                  <a:pt x="6470952" y="157238"/>
                </a:cubicBezTo>
                <a:lnTo>
                  <a:pt x="6579809" y="229810"/>
                </a:lnTo>
                <a:cubicBezTo>
                  <a:pt x="6591904" y="237874"/>
                  <a:pt x="6605816" y="243721"/>
                  <a:pt x="6616095" y="254000"/>
                </a:cubicBezTo>
                <a:lnTo>
                  <a:pt x="6676571" y="314476"/>
                </a:lnTo>
                <a:lnTo>
                  <a:pt x="6700762" y="338667"/>
                </a:lnTo>
                <a:cubicBezTo>
                  <a:pt x="6704794" y="350762"/>
                  <a:pt x="6705207" y="364753"/>
                  <a:pt x="6712857" y="374953"/>
                </a:cubicBezTo>
                <a:cubicBezTo>
                  <a:pt x="6729962" y="397760"/>
                  <a:pt x="6753174" y="415270"/>
                  <a:pt x="6773333" y="435429"/>
                </a:cubicBezTo>
                <a:cubicBezTo>
                  <a:pt x="6781397" y="443492"/>
                  <a:pt x="6791199" y="450131"/>
                  <a:pt x="6797524" y="459619"/>
                </a:cubicBezTo>
                <a:lnTo>
                  <a:pt x="6845905" y="532191"/>
                </a:lnTo>
                <a:cubicBezTo>
                  <a:pt x="6849937" y="548318"/>
                  <a:pt x="6853433" y="564588"/>
                  <a:pt x="6858000" y="580572"/>
                </a:cubicBezTo>
                <a:cubicBezTo>
                  <a:pt x="6861502" y="592831"/>
                  <a:pt x="6867003" y="604488"/>
                  <a:pt x="6870095" y="616857"/>
                </a:cubicBezTo>
                <a:lnTo>
                  <a:pt x="6894286" y="713619"/>
                </a:lnTo>
                <a:cubicBezTo>
                  <a:pt x="6891609" y="769836"/>
                  <a:pt x="6893062" y="948322"/>
                  <a:pt x="6870095" y="1040191"/>
                </a:cubicBezTo>
                <a:cubicBezTo>
                  <a:pt x="6863911" y="1064929"/>
                  <a:pt x="6860049" y="1091546"/>
                  <a:pt x="6845905" y="1112762"/>
                </a:cubicBezTo>
                <a:lnTo>
                  <a:pt x="6821714" y="1149048"/>
                </a:lnTo>
                <a:cubicBezTo>
                  <a:pt x="6787451" y="1251841"/>
                  <a:pt x="6835237" y="1126510"/>
                  <a:pt x="6785428" y="1209524"/>
                </a:cubicBezTo>
                <a:cubicBezTo>
                  <a:pt x="6778868" y="1220457"/>
                  <a:pt x="6779035" y="1234406"/>
                  <a:pt x="6773333" y="1245810"/>
                </a:cubicBezTo>
                <a:cubicBezTo>
                  <a:pt x="6749077" y="1294323"/>
                  <a:pt x="6699087" y="1331314"/>
                  <a:pt x="6652381" y="1354667"/>
                </a:cubicBezTo>
                <a:cubicBezTo>
                  <a:pt x="6636254" y="1362730"/>
                  <a:pt x="6620573" y="1371754"/>
                  <a:pt x="6604000" y="1378857"/>
                </a:cubicBezTo>
                <a:cubicBezTo>
                  <a:pt x="6592281" y="1383879"/>
                  <a:pt x="6578859" y="1384761"/>
                  <a:pt x="6567714" y="1390953"/>
                </a:cubicBezTo>
                <a:cubicBezTo>
                  <a:pt x="6526307" y="1413957"/>
                  <a:pt x="6492516" y="1448273"/>
                  <a:pt x="6446762" y="1463524"/>
                </a:cubicBezTo>
                <a:cubicBezTo>
                  <a:pt x="6427259" y="1470025"/>
                  <a:pt x="6406119" y="1470210"/>
                  <a:pt x="6386286" y="1475619"/>
                </a:cubicBezTo>
                <a:cubicBezTo>
                  <a:pt x="6361685" y="1482328"/>
                  <a:pt x="6337905" y="1491746"/>
                  <a:pt x="6313714" y="1499810"/>
                </a:cubicBezTo>
                <a:lnTo>
                  <a:pt x="6241143" y="1524000"/>
                </a:lnTo>
                <a:cubicBezTo>
                  <a:pt x="6229048" y="1528032"/>
                  <a:pt x="6217226" y="1533003"/>
                  <a:pt x="6204857" y="1536095"/>
                </a:cubicBezTo>
                <a:lnTo>
                  <a:pt x="6108095" y="1560286"/>
                </a:lnTo>
                <a:cubicBezTo>
                  <a:pt x="6091968" y="1564318"/>
                  <a:pt x="6076236" y="1570545"/>
                  <a:pt x="6059714" y="1572381"/>
                </a:cubicBezTo>
                <a:lnTo>
                  <a:pt x="5950857" y="1584476"/>
                </a:lnTo>
                <a:cubicBezTo>
                  <a:pt x="5844045" y="1611181"/>
                  <a:pt x="5959825" y="1584868"/>
                  <a:pt x="5769428" y="1608667"/>
                </a:cubicBezTo>
                <a:cubicBezTo>
                  <a:pt x="5749029" y="1611217"/>
                  <a:pt x="5729351" y="1618212"/>
                  <a:pt x="5708952" y="1620762"/>
                </a:cubicBezTo>
                <a:cubicBezTo>
                  <a:pt x="5664764" y="1626285"/>
                  <a:pt x="5620132" y="1627654"/>
                  <a:pt x="5575905" y="1632857"/>
                </a:cubicBezTo>
                <a:cubicBezTo>
                  <a:pt x="5551549" y="1635723"/>
                  <a:pt x="5527757" y="1642733"/>
                  <a:pt x="5503333" y="1644953"/>
                </a:cubicBezTo>
                <a:cubicBezTo>
                  <a:pt x="5438965" y="1650805"/>
                  <a:pt x="5374317" y="1653016"/>
                  <a:pt x="5309809" y="1657048"/>
                </a:cubicBezTo>
                <a:cubicBezTo>
                  <a:pt x="4963475" y="1726314"/>
                  <a:pt x="5229966" y="1680517"/>
                  <a:pt x="4499428" y="1693334"/>
                </a:cubicBezTo>
                <a:cubicBezTo>
                  <a:pt x="4426857" y="1697366"/>
                  <a:pt x="4354166" y="1699633"/>
                  <a:pt x="4281714" y="1705429"/>
                </a:cubicBezTo>
                <a:cubicBezTo>
                  <a:pt x="4253296" y="1707702"/>
                  <a:pt x="4225557" y="1717524"/>
                  <a:pt x="4197048" y="1717524"/>
                </a:cubicBezTo>
                <a:cubicBezTo>
                  <a:pt x="3805948" y="1717524"/>
                  <a:pt x="3414889" y="1709461"/>
                  <a:pt x="3023809" y="1705429"/>
                </a:cubicBezTo>
                <a:cubicBezTo>
                  <a:pt x="2979460" y="1701397"/>
                  <a:pt x="2935272" y="1694725"/>
                  <a:pt x="2890762" y="1693334"/>
                </a:cubicBezTo>
                <a:cubicBezTo>
                  <a:pt x="2245639" y="1673173"/>
                  <a:pt x="2245731" y="1681312"/>
                  <a:pt x="1596571" y="1693334"/>
                </a:cubicBezTo>
                <a:cubicBezTo>
                  <a:pt x="1541338" y="1700238"/>
                  <a:pt x="1495922" y="1695012"/>
                  <a:pt x="1451428" y="1729619"/>
                </a:cubicBezTo>
                <a:cubicBezTo>
                  <a:pt x="1428925" y="1747122"/>
                  <a:pt x="1411111" y="1769936"/>
                  <a:pt x="1390952" y="1790095"/>
                </a:cubicBezTo>
                <a:cubicBezTo>
                  <a:pt x="1382889" y="1798159"/>
                  <a:pt x="1376250" y="1807961"/>
                  <a:pt x="1366762" y="1814286"/>
                </a:cubicBezTo>
                <a:cubicBezTo>
                  <a:pt x="1255077" y="1888741"/>
                  <a:pt x="1392459" y="1793728"/>
                  <a:pt x="1306286" y="1862667"/>
                </a:cubicBezTo>
                <a:cubicBezTo>
                  <a:pt x="1294935" y="1871748"/>
                  <a:pt x="1281351" y="1877776"/>
                  <a:pt x="1270000" y="1886857"/>
                </a:cubicBezTo>
                <a:cubicBezTo>
                  <a:pt x="1222562" y="1924807"/>
                  <a:pt x="1272539" y="1902138"/>
                  <a:pt x="1209524" y="1923143"/>
                </a:cubicBezTo>
                <a:cubicBezTo>
                  <a:pt x="1126344" y="1978596"/>
                  <a:pt x="1164534" y="1962330"/>
                  <a:pt x="1100667" y="1983619"/>
                </a:cubicBezTo>
                <a:cubicBezTo>
                  <a:pt x="1088572" y="1991683"/>
                  <a:pt x="1077742" y="2002084"/>
                  <a:pt x="1064381" y="2007810"/>
                </a:cubicBezTo>
                <a:cubicBezTo>
                  <a:pt x="1049102" y="2014358"/>
                  <a:pt x="1031922" y="2015128"/>
                  <a:pt x="1016000" y="2019905"/>
                </a:cubicBezTo>
                <a:cubicBezTo>
                  <a:pt x="991576" y="2027232"/>
                  <a:pt x="967619" y="2036031"/>
                  <a:pt x="943428" y="2044095"/>
                </a:cubicBezTo>
                <a:lnTo>
                  <a:pt x="870857" y="2068286"/>
                </a:lnTo>
                <a:cubicBezTo>
                  <a:pt x="854730" y="2072318"/>
                  <a:pt x="838460" y="2075814"/>
                  <a:pt x="822476" y="2080381"/>
                </a:cubicBezTo>
                <a:cubicBezTo>
                  <a:pt x="782220" y="2091883"/>
                  <a:pt x="783174" y="2097011"/>
                  <a:pt x="737809" y="2104572"/>
                </a:cubicBezTo>
                <a:cubicBezTo>
                  <a:pt x="681567" y="2113946"/>
                  <a:pt x="625053" y="2121690"/>
                  <a:pt x="568476" y="2128762"/>
                </a:cubicBezTo>
                <a:cubicBezTo>
                  <a:pt x="463713" y="2141857"/>
                  <a:pt x="504219" y="2140857"/>
                  <a:pt x="447524" y="2140857"/>
                </a:cubicBezTo>
              </a:path>
            </a:pathLst>
          </a:custGeom>
          <a:ln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064987" y="3227294"/>
            <a:ext cx="535976" cy="535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̊SUB_Loggalandskap.tif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4547" y="827133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4178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Vad är statistik il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9764" y="948826"/>
            <a:ext cx="9299667" cy="3491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958DDC-574D-9147-9B00-E9EA862AB7A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Vad ÄR statistik?</a:t>
            </a:r>
            <a:endParaRPr lang="x-none" dirty="0"/>
          </a:p>
        </p:txBody>
      </p:sp>
      <p:sp>
        <p:nvSpPr>
          <p:cNvPr id="6" name="Freeform 5"/>
          <p:cNvSpPr/>
          <p:nvPr/>
        </p:nvSpPr>
        <p:spPr>
          <a:xfrm>
            <a:off x="96762" y="266096"/>
            <a:ext cx="6894286" cy="1875834"/>
          </a:xfrm>
          <a:custGeom>
            <a:avLst/>
            <a:gdLst>
              <a:gd name="connsiteX0" fmla="*/ 0 w 6894286"/>
              <a:gd name="connsiteY0" fmla="*/ 2298095 h 2298095"/>
              <a:gd name="connsiteX1" fmla="*/ 108857 w 6894286"/>
              <a:gd name="connsiteY1" fmla="*/ 2273905 h 2298095"/>
              <a:gd name="connsiteX2" fmla="*/ 181428 w 6894286"/>
              <a:gd name="connsiteY2" fmla="*/ 2249715 h 2298095"/>
              <a:gd name="connsiteX3" fmla="*/ 229809 w 6894286"/>
              <a:gd name="connsiteY3" fmla="*/ 2237619 h 2298095"/>
              <a:gd name="connsiteX4" fmla="*/ 266095 w 6894286"/>
              <a:gd name="connsiteY4" fmla="*/ 2225524 h 2298095"/>
              <a:gd name="connsiteX5" fmla="*/ 362857 w 6894286"/>
              <a:gd name="connsiteY5" fmla="*/ 2201334 h 2298095"/>
              <a:gd name="connsiteX6" fmla="*/ 459619 w 6894286"/>
              <a:gd name="connsiteY6" fmla="*/ 2165048 h 2298095"/>
              <a:gd name="connsiteX7" fmla="*/ 568476 w 6894286"/>
              <a:gd name="connsiteY7" fmla="*/ 2140857 h 2298095"/>
              <a:gd name="connsiteX8" fmla="*/ 665238 w 6894286"/>
              <a:gd name="connsiteY8" fmla="*/ 2092476 h 2298095"/>
              <a:gd name="connsiteX9" fmla="*/ 749905 w 6894286"/>
              <a:gd name="connsiteY9" fmla="*/ 2068286 h 2298095"/>
              <a:gd name="connsiteX10" fmla="*/ 822476 w 6894286"/>
              <a:gd name="connsiteY10" fmla="*/ 2019905 h 2298095"/>
              <a:gd name="connsiteX11" fmla="*/ 846667 w 6894286"/>
              <a:gd name="connsiteY11" fmla="*/ 1995715 h 2298095"/>
              <a:gd name="connsiteX12" fmla="*/ 919238 w 6894286"/>
              <a:gd name="connsiteY12" fmla="*/ 1947334 h 2298095"/>
              <a:gd name="connsiteX13" fmla="*/ 943428 w 6894286"/>
              <a:gd name="connsiteY13" fmla="*/ 1923143 h 2298095"/>
              <a:gd name="connsiteX14" fmla="*/ 1016000 w 6894286"/>
              <a:gd name="connsiteY14" fmla="*/ 1874762 h 2298095"/>
              <a:gd name="connsiteX15" fmla="*/ 1052286 w 6894286"/>
              <a:gd name="connsiteY15" fmla="*/ 1850572 h 2298095"/>
              <a:gd name="connsiteX16" fmla="*/ 1124857 w 6894286"/>
              <a:gd name="connsiteY16" fmla="*/ 1778000 h 2298095"/>
              <a:gd name="connsiteX17" fmla="*/ 1149048 w 6894286"/>
              <a:gd name="connsiteY17" fmla="*/ 1753810 h 2298095"/>
              <a:gd name="connsiteX18" fmla="*/ 1185333 w 6894286"/>
              <a:gd name="connsiteY18" fmla="*/ 1741715 h 2298095"/>
              <a:gd name="connsiteX19" fmla="*/ 1209524 w 6894286"/>
              <a:gd name="connsiteY19" fmla="*/ 1705429 h 2298095"/>
              <a:gd name="connsiteX20" fmla="*/ 1233714 w 6894286"/>
              <a:gd name="connsiteY20" fmla="*/ 1681238 h 2298095"/>
              <a:gd name="connsiteX21" fmla="*/ 1197428 w 6894286"/>
              <a:gd name="connsiteY21" fmla="*/ 1669143 h 2298095"/>
              <a:gd name="connsiteX22" fmla="*/ 1136952 w 6894286"/>
              <a:gd name="connsiteY22" fmla="*/ 1681238 h 2298095"/>
              <a:gd name="connsiteX23" fmla="*/ 786190 w 6894286"/>
              <a:gd name="connsiteY23" fmla="*/ 1657048 h 2298095"/>
              <a:gd name="connsiteX24" fmla="*/ 713619 w 6894286"/>
              <a:gd name="connsiteY24" fmla="*/ 1632857 h 2298095"/>
              <a:gd name="connsiteX25" fmla="*/ 641048 w 6894286"/>
              <a:gd name="connsiteY25" fmla="*/ 1596572 h 2298095"/>
              <a:gd name="connsiteX26" fmla="*/ 616857 w 6894286"/>
              <a:gd name="connsiteY26" fmla="*/ 1572381 h 2298095"/>
              <a:gd name="connsiteX27" fmla="*/ 495905 w 6894286"/>
              <a:gd name="connsiteY27" fmla="*/ 1499810 h 2298095"/>
              <a:gd name="connsiteX28" fmla="*/ 435428 w 6894286"/>
              <a:gd name="connsiteY28" fmla="*/ 1439334 h 2298095"/>
              <a:gd name="connsiteX29" fmla="*/ 411238 w 6894286"/>
              <a:gd name="connsiteY29" fmla="*/ 1415143 h 2298095"/>
              <a:gd name="connsiteX30" fmla="*/ 374952 w 6894286"/>
              <a:gd name="connsiteY30" fmla="*/ 1390953 h 2298095"/>
              <a:gd name="connsiteX31" fmla="*/ 302381 w 6894286"/>
              <a:gd name="connsiteY31" fmla="*/ 1306286 h 2298095"/>
              <a:gd name="connsiteX32" fmla="*/ 266095 w 6894286"/>
              <a:gd name="connsiteY32" fmla="*/ 1245810 h 2298095"/>
              <a:gd name="connsiteX33" fmla="*/ 254000 w 6894286"/>
              <a:gd name="connsiteY33" fmla="*/ 1197429 h 2298095"/>
              <a:gd name="connsiteX34" fmla="*/ 229809 w 6894286"/>
              <a:gd name="connsiteY34" fmla="*/ 1161143 h 2298095"/>
              <a:gd name="connsiteX35" fmla="*/ 217714 w 6894286"/>
              <a:gd name="connsiteY35" fmla="*/ 1100667 h 2298095"/>
              <a:gd name="connsiteX36" fmla="*/ 205619 w 6894286"/>
              <a:gd name="connsiteY36" fmla="*/ 1064381 h 2298095"/>
              <a:gd name="connsiteX37" fmla="*/ 193524 w 6894286"/>
              <a:gd name="connsiteY37" fmla="*/ 1016000 h 2298095"/>
              <a:gd name="connsiteX38" fmla="*/ 181428 w 6894286"/>
              <a:gd name="connsiteY38" fmla="*/ 979715 h 2298095"/>
              <a:gd name="connsiteX39" fmla="*/ 157238 w 6894286"/>
              <a:gd name="connsiteY39" fmla="*/ 895048 h 2298095"/>
              <a:gd name="connsiteX40" fmla="*/ 157238 w 6894286"/>
              <a:gd name="connsiteY40" fmla="*/ 520095 h 2298095"/>
              <a:gd name="connsiteX41" fmla="*/ 181428 w 6894286"/>
              <a:gd name="connsiteY41" fmla="*/ 483810 h 2298095"/>
              <a:gd name="connsiteX42" fmla="*/ 193524 w 6894286"/>
              <a:gd name="connsiteY42" fmla="*/ 447524 h 2298095"/>
              <a:gd name="connsiteX43" fmla="*/ 229809 w 6894286"/>
              <a:gd name="connsiteY43" fmla="*/ 411238 h 2298095"/>
              <a:gd name="connsiteX44" fmla="*/ 278190 w 6894286"/>
              <a:gd name="connsiteY44" fmla="*/ 338667 h 2298095"/>
              <a:gd name="connsiteX45" fmla="*/ 302381 w 6894286"/>
              <a:gd name="connsiteY45" fmla="*/ 314476 h 2298095"/>
              <a:gd name="connsiteX46" fmla="*/ 350762 w 6894286"/>
              <a:gd name="connsiteY46" fmla="*/ 254000 h 2298095"/>
              <a:gd name="connsiteX47" fmla="*/ 387048 w 6894286"/>
              <a:gd name="connsiteY47" fmla="*/ 229810 h 2298095"/>
              <a:gd name="connsiteX48" fmla="*/ 447524 w 6894286"/>
              <a:gd name="connsiteY48" fmla="*/ 169334 h 2298095"/>
              <a:gd name="connsiteX49" fmla="*/ 580571 w 6894286"/>
              <a:gd name="connsiteY49" fmla="*/ 108857 h 2298095"/>
              <a:gd name="connsiteX50" fmla="*/ 689428 w 6894286"/>
              <a:gd name="connsiteY50" fmla="*/ 60476 h 2298095"/>
              <a:gd name="connsiteX51" fmla="*/ 725714 w 6894286"/>
              <a:gd name="connsiteY51" fmla="*/ 48381 h 2298095"/>
              <a:gd name="connsiteX52" fmla="*/ 762000 w 6894286"/>
              <a:gd name="connsiteY52" fmla="*/ 36286 h 2298095"/>
              <a:gd name="connsiteX53" fmla="*/ 907143 w 6894286"/>
              <a:gd name="connsiteY53" fmla="*/ 24191 h 2298095"/>
              <a:gd name="connsiteX54" fmla="*/ 1064381 w 6894286"/>
              <a:gd name="connsiteY54" fmla="*/ 0 h 2298095"/>
              <a:gd name="connsiteX55" fmla="*/ 5987143 w 6894286"/>
              <a:gd name="connsiteY55" fmla="*/ 12095 h 2298095"/>
              <a:gd name="connsiteX56" fmla="*/ 6071809 w 6894286"/>
              <a:gd name="connsiteY56" fmla="*/ 24191 h 2298095"/>
              <a:gd name="connsiteX57" fmla="*/ 6168571 w 6894286"/>
              <a:gd name="connsiteY57" fmla="*/ 36286 h 2298095"/>
              <a:gd name="connsiteX58" fmla="*/ 6229048 w 6894286"/>
              <a:gd name="connsiteY58" fmla="*/ 48381 h 2298095"/>
              <a:gd name="connsiteX59" fmla="*/ 6277428 w 6894286"/>
              <a:gd name="connsiteY59" fmla="*/ 72572 h 2298095"/>
              <a:gd name="connsiteX60" fmla="*/ 6313714 w 6894286"/>
              <a:gd name="connsiteY60" fmla="*/ 96762 h 2298095"/>
              <a:gd name="connsiteX61" fmla="*/ 6398381 w 6894286"/>
              <a:gd name="connsiteY61" fmla="*/ 120953 h 2298095"/>
              <a:gd name="connsiteX62" fmla="*/ 6470952 w 6894286"/>
              <a:gd name="connsiteY62" fmla="*/ 157238 h 2298095"/>
              <a:gd name="connsiteX63" fmla="*/ 6579809 w 6894286"/>
              <a:gd name="connsiteY63" fmla="*/ 229810 h 2298095"/>
              <a:gd name="connsiteX64" fmla="*/ 6616095 w 6894286"/>
              <a:gd name="connsiteY64" fmla="*/ 254000 h 2298095"/>
              <a:gd name="connsiteX65" fmla="*/ 6676571 w 6894286"/>
              <a:gd name="connsiteY65" fmla="*/ 314476 h 2298095"/>
              <a:gd name="connsiteX66" fmla="*/ 6700762 w 6894286"/>
              <a:gd name="connsiteY66" fmla="*/ 338667 h 2298095"/>
              <a:gd name="connsiteX67" fmla="*/ 6712857 w 6894286"/>
              <a:gd name="connsiteY67" fmla="*/ 374953 h 2298095"/>
              <a:gd name="connsiteX68" fmla="*/ 6773333 w 6894286"/>
              <a:gd name="connsiteY68" fmla="*/ 435429 h 2298095"/>
              <a:gd name="connsiteX69" fmla="*/ 6797524 w 6894286"/>
              <a:gd name="connsiteY69" fmla="*/ 459619 h 2298095"/>
              <a:gd name="connsiteX70" fmla="*/ 6845905 w 6894286"/>
              <a:gd name="connsiteY70" fmla="*/ 532191 h 2298095"/>
              <a:gd name="connsiteX71" fmla="*/ 6858000 w 6894286"/>
              <a:gd name="connsiteY71" fmla="*/ 580572 h 2298095"/>
              <a:gd name="connsiteX72" fmla="*/ 6870095 w 6894286"/>
              <a:gd name="connsiteY72" fmla="*/ 616857 h 2298095"/>
              <a:gd name="connsiteX73" fmla="*/ 6894286 w 6894286"/>
              <a:gd name="connsiteY73" fmla="*/ 713619 h 2298095"/>
              <a:gd name="connsiteX74" fmla="*/ 6870095 w 6894286"/>
              <a:gd name="connsiteY74" fmla="*/ 1040191 h 2298095"/>
              <a:gd name="connsiteX75" fmla="*/ 6845905 w 6894286"/>
              <a:gd name="connsiteY75" fmla="*/ 1112762 h 2298095"/>
              <a:gd name="connsiteX76" fmla="*/ 6821714 w 6894286"/>
              <a:gd name="connsiteY76" fmla="*/ 1149048 h 2298095"/>
              <a:gd name="connsiteX77" fmla="*/ 6785428 w 6894286"/>
              <a:gd name="connsiteY77" fmla="*/ 1209524 h 2298095"/>
              <a:gd name="connsiteX78" fmla="*/ 6773333 w 6894286"/>
              <a:gd name="connsiteY78" fmla="*/ 1245810 h 2298095"/>
              <a:gd name="connsiteX79" fmla="*/ 6652381 w 6894286"/>
              <a:gd name="connsiteY79" fmla="*/ 1354667 h 2298095"/>
              <a:gd name="connsiteX80" fmla="*/ 6604000 w 6894286"/>
              <a:gd name="connsiteY80" fmla="*/ 1378857 h 2298095"/>
              <a:gd name="connsiteX81" fmla="*/ 6567714 w 6894286"/>
              <a:gd name="connsiteY81" fmla="*/ 1390953 h 2298095"/>
              <a:gd name="connsiteX82" fmla="*/ 6446762 w 6894286"/>
              <a:gd name="connsiteY82" fmla="*/ 1463524 h 2298095"/>
              <a:gd name="connsiteX83" fmla="*/ 6386286 w 6894286"/>
              <a:gd name="connsiteY83" fmla="*/ 1475619 h 2298095"/>
              <a:gd name="connsiteX84" fmla="*/ 6313714 w 6894286"/>
              <a:gd name="connsiteY84" fmla="*/ 1499810 h 2298095"/>
              <a:gd name="connsiteX85" fmla="*/ 6241143 w 6894286"/>
              <a:gd name="connsiteY85" fmla="*/ 1524000 h 2298095"/>
              <a:gd name="connsiteX86" fmla="*/ 6204857 w 6894286"/>
              <a:gd name="connsiteY86" fmla="*/ 1536095 h 2298095"/>
              <a:gd name="connsiteX87" fmla="*/ 6108095 w 6894286"/>
              <a:gd name="connsiteY87" fmla="*/ 1560286 h 2298095"/>
              <a:gd name="connsiteX88" fmla="*/ 6059714 w 6894286"/>
              <a:gd name="connsiteY88" fmla="*/ 1572381 h 2298095"/>
              <a:gd name="connsiteX89" fmla="*/ 5950857 w 6894286"/>
              <a:gd name="connsiteY89" fmla="*/ 1584476 h 2298095"/>
              <a:gd name="connsiteX90" fmla="*/ 5769428 w 6894286"/>
              <a:gd name="connsiteY90" fmla="*/ 1608667 h 2298095"/>
              <a:gd name="connsiteX91" fmla="*/ 5708952 w 6894286"/>
              <a:gd name="connsiteY91" fmla="*/ 1620762 h 2298095"/>
              <a:gd name="connsiteX92" fmla="*/ 5575905 w 6894286"/>
              <a:gd name="connsiteY92" fmla="*/ 1632857 h 2298095"/>
              <a:gd name="connsiteX93" fmla="*/ 5503333 w 6894286"/>
              <a:gd name="connsiteY93" fmla="*/ 1644953 h 2298095"/>
              <a:gd name="connsiteX94" fmla="*/ 5309809 w 6894286"/>
              <a:gd name="connsiteY94" fmla="*/ 1657048 h 2298095"/>
              <a:gd name="connsiteX95" fmla="*/ 4499428 w 6894286"/>
              <a:gd name="connsiteY95" fmla="*/ 1693334 h 2298095"/>
              <a:gd name="connsiteX96" fmla="*/ 4281714 w 6894286"/>
              <a:gd name="connsiteY96" fmla="*/ 1705429 h 2298095"/>
              <a:gd name="connsiteX97" fmla="*/ 4197048 w 6894286"/>
              <a:gd name="connsiteY97" fmla="*/ 1717524 h 2298095"/>
              <a:gd name="connsiteX98" fmla="*/ 3023809 w 6894286"/>
              <a:gd name="connsiteY98" fmla="*/ 1705429 h 2298095"/>
              <a:gd name="connsiteX99" fmla="*/ 2890762 w 6894286"/>
              <a:gd name="connsiteY99" fmla="*/ 1693334 h 2298095"/>
              <a:gd name="connsiteX100" fmla="*/ 1596571 w 6894286"/>
              <a:gd name="connsiteY100" fmla="*/ 1693334 h 2298095"/>
              <a:gd name="connsiteX101" fmla="*/ 1451428 w 6894286"/>
              <a:gd name="connsiteY101" fmla="*/ 1729619 h 2298095"/>
              <a:gd name="connsiteX102" fmla="*/ 1390952 w 6894286"/>
              <a:gd name="connsiteY102" fmla="*/ 1790095 h 2298095"/>
              <a:gd name="connsiteX103" fmla="*/ 1366762 w 6894286"/>
              <a:gd name="connsiteY103" fmla="*/ 1814286 h 2298095"/>
              <a:gd name="connsiteX104" fmla="*/ 1306286 w 6894286"/>
              <a:gd name="connsiteY104" fmla="*/ 1862667 h 2298095"/>
              <a:gd name="connsiteX105" fmla="*/ 1270000 w 6894286"/>
              <a:gd name="connsiteY105" fmla="*/ 1886857 h 2298095"/>
              <a:gd name="connsiteX106" fmla="*/ 1209524 w 6894286"/>
              <a:gd name="connsiteY106" fmla="*/ 1923143 h 2298095"/>
              <a:gd name="connsiteX107" fmla="*/ 1100667 w 6894286"/>
              <a:gd name="connsiteY107" fmla="*/ 1983619 h 2298095"/>
              <a:gd name="connsiteX108" fmla="*/ 1064381 w 6894286"/>
              <a:gd name="connsiteY108" fmla="*/ 2007810 h 2298095"/>
              <a:gd name="connsiteX109" fmla="*/ 1016000 w 6894286"/>
              <a:gd name="connsiteY109" fmla="*/ 2019905 h 2298095"/>
              <a:gd name="connsiteX110" fmla="*/ 943428 w 6894286"/>
              <a:gd name="connsiteY110" fmla="*/ 2044095 h 2298095"/>
              <a:gd name="connsiteX111" fmla="*/ 870857 w 6894286"/>
              <a:gd name="connsiteY111" fmla="*/ 2068286 h 2298095"/>
              <a:gd name="connsiteX112" fmla="*/ 822476 w 6894286"/>
              <a:gd name="connsiteY112" fmla="*/ 2080381 h 2298095"/>
              <a:gd name="connsiteX113" fmla="*/ 737809 w 6894286"/>
              <a:gd name="connsiteY113" fmla="*/ 2104572 h 2298095"/>
              <a:gd name="connsiteX114" fmla="*/ 568476 w 6894286"/>
              <a:gd name="connsiteY114" fmla="*/ 2128762 h 2298095"/>
              <a:gd name="connsiteX115" fmla="*/ 447524 w 6894286"/>
              <a:gd name="connsiteY115" fmla="*/ 2140857 h 229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</a:cxnLst>
            <a:rect l="l" t="t" r="r" b="b"/>
            <a:pathLst>
              <a:path w="6894286" h="2298095">
                <a:moveTo>
                  <a:pt x="0" y="2298095"/>
                </a:moveTo>
                <a:cubicBezTo>
                  <a:pt x="34527" y="2291190"/>
                  <a:pt x="74695" y="2284153"/>
                  <a:pt x="108857" y="2273905"/>
                </a:cubicBezTo>
                <a:cubicBezTo>
                  <a:pt x="133280" y="2266578"/>
                  <a:pt x="156691" y="2255900"/>
                  <a:pt x="181428" y="2249715"/>
                </a:cubicBezTo>
                <a:cubicBezTo>
                  <a:pt x="197555" y="2245683"/>
                  <a:pt x="213825" y="2242186"/>
                  <a:pt x="229809" y="2237619"/>
                </a:cubicBezTo>
                <a:cubicBezTo>
                  <a:pt x="242068" y="2234116"/>
                  <a:pt x="253795" y="2228879"/>
                  <a:pt x="266095" y="2225524"/>
                </a:cubicBezTo>
                <a:cubicBezTo>
                  <a:pt x="298170" y="2216776"/>
                  <a:pt x="331988" y="2213682"/>
                  <a:pt x="362857" y="2201334"/>
                </a:cubicBezTo>
                <a:cubicBezTo>
                  <a:pt x="394817" y="2188550"/>
                  <a:pt x="426432" y="2174530"/>
                  <a:pt x="459619" y="2165048"/>
                </a:cubicBezTo>
                <a:cubicBezTo>
                  <a:pt x="499470" y="2153662"/>
                  <a:pt x="526913" y="2149170"/>
                  <a:pt x="568476" y="2140857"/>
                </a:cubicBezTo>
                <a:cubicBezTo>
                  <a:pt x="600730" y="2124730"/>
                  <a:pt x="630254" y="2101222"/>
                  <a:pt x="665238" y="2092476"/>
                </a:cubicBezTo>
                <a:cubicBezTo>
                  <a:pt x="725988" y="2077289"/>
                  <a:pt x="697849" y="2085638"/>
                  <a:pt x="749905" y="2068286"/>
                </a:cubicBezTo>
                <a:cubicBezTo>
                  <a:pt x="774095" y="2052159"/>
                  <a:pt x="801918" y="2040462"/>
                  <a:pt x="822476" y="2019905"/>
                </a:cubicBezTo>
                <a:cubicBezTo>
                  <a:pt x="830540" y="2011842"/>
                  <a:pt x="837544" y="2002557"/>
                  <a:pt x="846667" y="1995715"/>
                </a:cubicBezTo>
                <a:cubicBezTo>
                  <a:pt x="869926" y="1978271"/>
                  <a:pt x="898681" y="1967892"/>
                  <a:pt x="919238" y="1947334"/>
                </a:cubicBezTo>
                <a:cubicBezTo>
                  <a:pt x="927301" y="1939270"/>
                  <a:pt x="934305" y="1929985"/>
                  <a:pt x="943428" y="1923143"/>
                </a:cubicBezTo>
                <a:cubicBezTo>
                  <a:pt x="966687" y="1905699"/>
                  <a:pt x="991809" y="1890889"/>
                  <a:pt x="1016000" y="1874762"/>
                </a:cubicBezTo>
                <a:cubicBezTo>
                  <a:pt x="1028095" y="1866699"/>
                  <a:pt x="1042007" y="1860851"/>
                  <a:pt x="1052286" y="1850572"/>
                </a:cubicBezTo>
                <a:lnTo>
                  <a:pt x="1124857" y="1778000"/>
                </a:lnTo>
                <a:cubicBezTo>
                  <a:pt x="1132921" y="1769936"/>
                  <a:pt x="1138230" y="1757416"/>
                  <a:pt x="1149048" y="1753810"/>
                </a:cubicBezTo>
                <a:lnTo>
                  <a:pt x="1185333" y="1741715"/>
                </a:lnTo>
                <a:cubicBezTo>
                  <a:pt x="1193397" y="1729620"/>
                  <a:pt x="1200443" y="1716780"/>
                  <a:pt x="1209524" y="1705429"/>
                </a:cubicBezTo>
                <a:cubicBezTo>
                  <a:pt x="1216648" y="1696524"/>
                  <a:pt x="1237320" y="1692056"/>
                  <a:pt x="1233714" y="1681238"/>
                </a:cubicBezTo>
                <a:cubicBezTo>
                  <a:pt x="1229682" y="1669143"/>
                  <a:pt x="1209523" y="1673175"/>
                  <a:pt x="1197428" y="1669143"/>
                </a:cubicBezTo>
                <a:cubicBezTo>
                  <a:pt x="1177269" y="1673175"/>
                  <a:pt x="1157510" y="1681238"/>
                  <a:pt x="1136952" y="1681238"/>
                </a:cubicBezTo>
                <a:cubicBezTo>
                  <a:pt x="913224" y="1681238"/>
                  <a:pt x="929453" y="1680925"/>
                  <a:pt x="786190" y="1657048"/>
                </a:cubicBezTo>
                <a:cubicBezTo>
                  <a:pt x="762000" y="1648984"/>
                  <a:pt x="734836" y="1647001"/>
                  <a:pt x="713619" y="1632857"/>
                </a:cubicBezTo>
                <a:cubicBezTo>
                  <a:pt x="666725" y="1601595"/>
                  <a:pt x="691124" y="1613264"/>
                  <a:pt x="641048" y="1596572"/>
                </a:cubicBezTo>
                <a:cubicBezTo>
                  <a:pt x="632984" y="1588508"/>
                  <a:pt x="626346" y="1578707"/>
                  <a:pt x="616857" y="1572381"/>
                </a:cubicBezTo>
                <a:cubicBezTo>
                  <a:pt x="559586" y="1534201"/>
                  <a:pt x="555883" y="1559787"/>
                  <a:pt x="495905" y="1499810"/>
                </a:cubicBezTo>
                <a:lnTo>
                  <a:pt x="435428" y="1439334"/>
                </a:lnTo>
                <a:cubicBezTo>
                  <a:pt x="427364" y="1431270"/>
                  <a:pt x="420726" y="1421468"/>
                  <a:pt x="411238" y="1415143"/>
                </a:cubicBezTo>
                <a:cubicBezTo>
                  <a:pt x="399143" y="1407080"/>
                  <a:pt x="385989" y="1400413"/>
                  <a:pt x="374952" y="1390953"/>
                </a:cubicBezTo>
                <a:cubicBezTo>
                  <a:pt x="348912" y="1368633"/>
                  <a:pt x="318431" y="1338387"/>
                  <a:pt x="302381" y="1306286"/>
                </a:cubicBezTo>
                <a:cubicBezTo>
                  <a:pt x="270980" y="1243482"/>
                  <a:pt x="313344" y="1293057"/>
                  <a:pt x="266095" y="1245810"/>
                </a:cubicBezTo>
                <a:cubicBezTo>
                  <a:pt x="262063" y="1229683"/>
                  <a:pt x="260548" y="1212708"/>
                  <a:pt x="254000" y="1197429"/>
                </a:cubicBezTo>
                <a:cubicBezTo>
                  <a:pt x="248274" y="1184068"/>
                  <a:pt x="234913" y="1174754"/>
                  <a:pt x="229809" y="1161143"/>
                </a:cubicBezTo>
                <a:cubicBezTo>
                  <a:pt x="222591" y="1141894"/>
                  <a:pt x="222700" y="1120611"/>
                  <a:pt x="217714" y="1100667"/>
                </a:cubicBezTo>
                <a:cubicBezTo>
                  <a:pt x="214622" y="1088298"/>
                  <a:pt x="209121" y="1076640"/>
                  <a:pt x="205619" y="1064381"/>
                </a:cubicBezTo>
                <a:cubicBezTo>
                  <a:pt x="201052" y="1048397"/>
                  <a:pt x="198091" y="1031984"/>
                  <a:pt x="193524" y="1016000"/>
                </a:cubicBezTo>
                <a:cubicBezTo>
                  <a:pt x="190021" y="1003741"/>
                  <a:pt x="184931" y="991974"/>
                  <a:pt x="181428" y="979715"/>
                </a:cubicBezTo>
                <a:cubicBezTo>
                  <a:pt x="151042" y="873368"/>
                  <a:pt x="186246" y="982076"/>
                  <a:pt x="157238" y="895048"/>
                </a:cubicBezTo>
                <a:cubicBezTo>
                  <a:pt x="139797" y="738073"/>
                  <a:pt x="132642" y="725068"/>
                  <a:pt x="157238" y="520095"/>
                </a:cubicBezTo>
                <a:cubicBezTo>
                  <a:pt x="158970" y="505662"/>
                  <a:pt x="174927" y="496812"/>
                  <a:pt x="181428" y="483810"/>
                </a:cubicBezTo>
                <a:cubicBezTo>
                  <a:pt x="187130" y="472406"/>
                  <a:pt x="186452" y="458132"/>
                  <a:pt x="193524" y="447524"/>
                </a:cubicBezTo>
                <a:cubicBezTo>
                  <a:pt x="203012" y="433292"/>
                  <a:pt x="219307" y="424740"/>
                  <a:pt x="229809" y="411238"/>
                </a:cubicBezTo>
                <a:cubicBezTo>
                  <a:pt x="247658" y="388289"/>
                  <a:pt x="257632" y="359225"/>
                  <a:pt x="278190" y="338667"/>
                </a:cubicBezTo>
                <a:cubicBezTo>
                  <a:pt x="286254" y="330603"/>
                  <a:pt x="295257" y="323381"/>
                  <a:pt x="302381" y="314476"/>
                </a:cubicBezTo>
                <a:cubicBezTo>
                  <a:pt x="330321" y="279551"/>
                  <a:pt x="318313" y="279959"/>
                  <a:pt x="350762" y="254000"/>
                </a:cubicBezTo>
                <a:cubicBezTo>
                  <a:pt x="362113" y="244919"/>
                  <a:pt x="376108" y="239382"/>
                  <a:pt x="387048" y="229810"/>
                </a:cubicBezTo>
                <a:cubicBezTo>
                  <a:pt x="408503" y="211037"/>
                  <a:pt x="420479" y="178350"/>
                  <a:pt x="447524" y="169334"/>
                </a:cubicBezTo>
                <a:cubicBezTo>
                  <a:pt x="498898" y="152208"/>
                  <a:pt x="526490" y="144910"/>
                  <a:pt x="580571" y="108857"/>
                </a:cubicBezTo>
                <a:cubicBezTo>
                  <a:pt x="638073" y="70524"/>
                  <a:pt x="603068" y="89263"/>
                  <a:pt x="689428" y="60476"/>
                </a:cubicBezTo>
                <a:lnTo>
                  <a:pt x="725714" y="48381"/>
                </a:lnTo>
                <a:cubicBezTo>
                  <a:pt x="737809" y="44349"/>
                  <a:pt x="749294" y="37345"/>
                  <a:pt x="762000" y="36286"/>
                </a:cubicBezTo>
                <a:lnTo>
                  <a:pt x="907143" y="24191"/>
                </a:lnTo>
                <a:cubicBezTo>
                  <a:pt x="953185" y="14982"/>
                  <a:pt x="1020439" y="0"/>
                  <a:pt x="1064381" y="0"/>
                </a:cubicBezTo>
                <a:lnTo>
                  <a:pt x="5987143" y="12095"/>
                </a:lnTo>
                <a:lnTo>
                  <a:pt x="6071809" y="24191"/>
                </a:lnTo>
                <a:cubicBezTo>
                  <a:pt x="6104029" y="28487"/>
                  <a:pt x="6136444" y="31344"/>
                  <a:pt x="6168571" y="36286"/>
                </a:cubicBezTo>
                <a:cubicBezTo>
                  <a:pt x="6188890" y="39412"/>
                  <a:pt x="6208889" y="44349"/>
                  <a:pt x="6229048" y="48381"/>
                </a:cubicBezTo>
                <a:cubicBezTo>
                  <a:pt x="6245175" y="56445"/>
                  <a:pt x="6261773" y="63626"/>
                  <a:pt x="6277428" y="72572"/>
                </a:cubicBezTo>
                <a:cubicBezTo>
                  <a:pt x="6290049" y="79784"/>
                  <a:pt x="6300353" y="91036"/>
                  <a:pt x="6313714" y="96762"/>
                </a:cubicBezTo>
                <a:cubicBezTo>
                  <a:pt x="6367985" y="120021"/>
                  <a:pt x="6351294" y="97409"/>
                  <a:pt x="6398381" y="120953"/>
                </a:cubicBezTo>
                <a:cubicBezTo>
                  <a:pt x="6492164" y="167845"/>
                  <a:pt x="6379753" y="126838"/>
                  <a:pt x="6470952" y="157238"/>
                </a:cubicBezTo>
                <a:lnTo>
                  <a:pt x="6579809" y="229810"/>
                </a:lnTo>
                <a:cubicBezTo>
                  <a:pt x="6591904" y="237874"/>
                  <a:pt x="6605816" y="243721"/>
                  <a:pt x="6616095" y="254000"/>
                </a:cubicBezTo>
                <a:lnTo>
                  <a:pt x="6676571" y="314476"/>
                </a:lnTo>
                <a:lnTo>
                  <a:pt x="6700762" y="338667"/>
                </a:lnTo>
                <a:cubicBezTo>
                  <a:pt x="6704794" y="350762"/>
                  <a:pt x="6705207" y="364753"/>
                  <a:pt x="6712857" y="374953"/>
                </a:cubicBezTo>
                <a:cubicBezTo>
                  <a:pt x="6729962" y="397760"/>
                  <a:pt x="6753174" y="415270"/>
                  <a:pt x="6773333" y="435429"/>
                </a:cubicBezTo>
                <a:cubicBezTo>
                  <a:pt x="6781397" y="443492"/>
                  <a:pt x="6791199" y="450131"/>
                  <a:pt x="6797524" y="459619"/>
                </a:cubicBezTo>
                <a:lnTo>
                  <a:pt x="6845905" y="532191"/>
                </a:lnTo>
                <a:cubicBezTo>
                  <a:pt x="6849937" y="548318"/>
                  <a:pt x="6853433" y="564588"/>
                  <a:pt x="6858000" y="580572"/>
                </a:cubicBezTo>
                <a:cubicBezTo>
                  <a:pt x="6861502" y="592831"/>
                  <a:pt x="6867003" y="604488"/>
                  <a:pt x="6870095" y="616857"/>
                </a:cubicBezTo>
                <a:lnTo>
                  <a:pt x="6894286" y="713619"/>
                </a:lnTo>
                <a:cubicBezTo>
                  <a:pt x="6891609" y="769836"/>
                  <a:pt x="6893062" y="948322"/>
                  <a:pt x="6870095" y="1040191"/>
                </a:cubicBezTo>
                <a:cubicBezTo>
                  <a:pt x="6863911" y="1064929"/>
                  <a:pt x="6860049" y="1091546"/>
                  <a:pt x="6845905" y="1112762"/>
                </a:cubicBezTo>
                <a:lnTo>
                  <a:pt x="6821714" y="1149048"/>
                </a:lnTo>
                <a:cubicBezTo>
                  <a:pt x="6787451" y="1251841"/>
                  <a:pt x="6835237" y="1126510"/>
                  <a:pt x="6785428" y="1209524"/>
                </a:cubicBezTo>
                <a:cubicBezTo>
                  <a:pt x="6778868" y="1220457"/>
                  <a:pt x="6779035" y="1234406"/>
                  <a:pt x="6773333" y="1245810"/>
                </a:cubicBezTo>
                <a:cubicBezTo>
                  <a:pt x="6749077" y="1294323"/>
                  <a:pt x="6699087" y="1331314"/>
                  <a:pt x="6652381" y="1354667"/>
                </a:cubicBezTo>
                <a:cubicBezTo>
                  <a:pt x="6636254" y="1362730"/>
                  <a:pt x="6620573" y="1371754"/>
                  <a:pt x="6604000" y="1378857"/>
                </a:cubicBezTo>
                <a:cubicBezTo>
                  <a:pt x="6592281" y="1383879"/>
                  <a:pt x="6578859" y="1384761"/>
                  <a:pt x="6567714" y="1390953"/>
                </a:cubicBezTo>
                <a:cubicBezTo>
                  <a:pt x="6526307" y="1413957"/>
                  <a:pt x="6492516" y="1448273"/>
                  <a:pt x="6446762" y="1463524"/>
                </a:cubicBezTo>
                <a:cubicBezTo>
                  <a:pt x="6427259" y="1470025"/>
                  <a:pt x="6406119" y="1470210"/>
                  <a:pt x="6386286" y="1475619"/>
                </a:cubicBezTo>
                <a:cubicBezTo>
                  <a:pt x="6361685" y="1482328"/>
                  <a:pt x="6337905" y="1491746"/>
                  <a:pt x="6313714" y="1499810"/>
                </a:cubicBezTo>
                <a:lnTo>
                  <a:pt x="6241143" y="1524000"/>
                </a:lnTo>
                <a:cubicBezTo>
                  <a:pt x="6229048" y="1528032"/>
                  <a:pt x="6217226" y="1533003"/>
                  <a:pt x="6204857" y="1536095"/>
                </a:cubicBezTo>
                <a:lnTo>
                  <a:pt x="6108095" y="1560286"/>
                </a:lnTo>
                <a:cubicBezTo>
                  <a:pt x="6091968" y="1564318"/>
                  <a:pt x="6076236" y="1570545"/>
                  <a:pt x="6059714" y="1572381"/>
                </a:cubicBezTo>
                <a:lnTo>
                  <a:pt x="5950857" y="1584476"/>
                </a:lnTo>
                <a:cubicBezTo>
                  <a:pt x="5844045" y="1611181"/>
                  <a:pt x="5959825" y="1584868"/>
                  <a:pt x="5769428" y="1608667"/>
                </a:cubicBezTo>
                <a:cubicBezTo>
                  <a:pt x="5749029" y="1611217"/>
                  <a:pt x="5729351" y="1618212"/>
                  <a:pt x="5708952" y="1620762"/>
                </a:cubicBezTo>
                <a:cubicBezTo>
                  <a:pt x="5664764" y="1626285"/>
                  <a:pt x="5620132" y="1627654"/>
                  <a:pt x="5575905" y="1632857"/>
                </a:cubicBezTo>
                <a:cubicBezTo>
                  <a:pt x="5551549" y="1635723"/>
                  <a:pt x="5527757" y="1642733"/>
                  <a:pt x="5503333" y="1644953"/>
                </a:cubicBezTo>
                <a:cubicBezTo>
                  <a:pt x="5438965" y="1650805"/>
                  <a:pt x="5374317" y="1653016"/>
                  <a:pt x="5309809" y="1657048"/>
                </a:cubicBezTo>
                <a:cubicBezTo>
                  <a:pt x="4963475" y="1726314"/>
                  <a:pt x="5229966" y="1680517"/>
                  <a:pt x="4499428" y="1693334"/>
                </a:cubicBezTo>
                <a:cubicBezTo>
                  <a:pt x="4426857" y="1697366"/>
                  <a:pt x="4354166" y="1699633"/>
                  <a:pt x="4281714" y="1705429"/>
                </a:cubicBezTo>
                <a:cubicBezTo>
                  <a:pt x="4253296" y="1707702"/>
                  <a:pt x="4225557" y="1717524"/>
                  <a:pt x="4197048" y="1717524"/>
                </a:cubicBezTo>
                <a:cubicBezTo>
                  <a:pt x="3805948" y="1717524"/>
                  <a:pt x="3414889" y="1709461"/>
                  <a:pt x="3023809" y="1705429"/>
                </a:cubicBezTo>
                <a:cubicBezTo>
                  <a:pt x="2979460" y="1701397"/>
                  <a:pt x="2935272" y="1694725"/>
                  <a:pt x="2890762" y="1693334"/>
                </a:cubicBezTo>
                <a:cubicBezTo>
                  <a:pt x="2245639" y="1673173"/>
                  <a:pt x="2245731" y="1681312"/>
                  <a:pt x="1596571" y="1693334"/>
                </a:cubicBezTo>
                <a:cubicBezTo>
                  <a:pt x="1541338" y="1700238"/>
                  <a:pt x="1495922" y="1695012"/>
                  <a:pt x="1451428" y="1729619"/>
                </a:cubicBezTo>
                <a:cubicBezTo>
                  <a:pt x="1428925" y="1747122"/>
                  <a:pt x="1411111" y="1769936"/>
                  <a:pt x="1390952" y="1790095"/>
                </a:cubicBezTo>
                <a:cubicBezTo>
                  <a:pt x="1382889" y="1798159"/>
                  <a:pt x="1376250" y="1807961"/>
                  <a:pt x="1366762" y="1814286"/>
                </a:cubicBezTo>
                <a:cubicBezTo>
                  <a:pt x="1255077" y="1888741"/>
                  <a:pt x="1392459" y="1793728"/>
                  <a:pt x="1306286" y="1862667"/>
                </a:cubicBezTo>
                <a:cubicBezTo>
                  <a:pt x="1294935" y="1871748"/>
                  <a:pt x="1281351" y="1877776"/>
                  <a:pt x="1270000" y="1886857"/>
                </a:cubicBezTo>
                <a:cubicBezTo>
                  <a:pt x="1222562" y="1924807"/>
                  <a:pt x="1272539" y="1902138"/>
                  <a:pt x="1209524" y="1923143"/>
                </a:cubicBezTo>
                <a:cubicBezTo>
                  <a:pt x="1126344" y="1978596"/>
                  <a:pt x="1164534" y="1962330"/>
                  <a:pt x="1100667" y="1983619"/>
                </a:cubicBezTo>
                <a:cubicBezTo>
                  <a:pt x="1088572" y="1991683"/>
                  <a:pt x="1077742" y="2002084"/>
                  <a:pt x="1064381" y="2007810"/>
                </a:cubicBezTo>
                <a:cubicBezTo>
                  <a:pt x="1049102" y="2014358"/>
                  <a:pt x="1031922" y="2015128"/>
                  <a:pt x="1016000" y="2019905"/>
                </a:cubicBezTo>
                <a:cubicBezTo>
                  <a:pt x="991576" y="2027232"/>
                  <a:pt x="967619" y="2036031"/>
                  <a:pt x="943428" y="2044095"/>
                </a:cubicBezTo>
                <a:lnTo>
                  <a:pt x="870857" y="2068286"/>
                </a:lnTo>
                <a:cubicBezTo>
                  <a:pt x="854730" y="2072318"/>
                  <a:pt x="838460" y="2075814"/>
                  <a:pt x="822476" y="2080381"/>
                </a:cubicBezTo>
                <a:cubicBezTo>
                  <a:pt x="782220" y="2091883"/>
                  <a:pt x="783174" y="2097011"/>
                  <a:pt x="737809" y="2104572"/>
                </a:cubicBezTo>
                <a:cubicBezTo>
                  <a:pt x="681567" y="2113946"/>
                  <a:pt x="625053" y="2121690"/>
                  <a:pt x="568476" y="2128762"/>
                </a:cubicBezTo>
                <a:cubicBezTo>
                  <a:pt x="463713" y="2141857"/>
                  <a:pt x="504219" y="2140857"/>
                  <a:pt x="447524" y="2140857"/>
                </a:cubicBezTo>
              </a:path>
            </a:pathLst>
          </a:custGeom>
          <a:ln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3645542" y="6079015"/>
            <a:ext cx="4503767" cy="611429"/>
            <a:chOff x="3645542" y="6020225"/>
            <a:chExt cx="4503767" cy="611429"/>
          </a:xfrm>
        </p:grpSpPr>
        <p:sp>
          <p:nvSpPr>
            <p:cNvPr id="8" name="Rectangle 7"/>
            <p:cNvSpPr/>
            <p:nvPr/>
          </p:nvSpPr>
          <p:spPr>
            <a:xfrm>
              <a:off x="3645542" y="6020225"/>
              <a:ext cx="4503766" cy="611429"/>
            </a:xfrm>
            <a:prstGeom prst="rect">
              <a:avLst/>
            </a:prstGeom>
            <a:solidFill>
              <a:schemeClr val="bg1"/>
            </a:solidFill>
            <a:ln w="28575" cmpd="sng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645543" y="6114290"/>
              <a:ext cx="45037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b="1" dirty="0"/>
                <a:t>Statistik = Livet i siffror</a:t>
              </a:r>
              <a:endParaRPr lang="sv-SE" dirty="0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1B4250-1D16-624A-B1F1-B40A6C53DB3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52713" y="4682607"/>
            <a:ext cx="11430550" cy="14316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dirty="0"/>
              <a:t>Hur mycket? Hur många? Skillnader? Förändring?</a:t>
            </a:r>
          </a:p>
          <a:p>
            <a:pPr marL="0" indent="0">
              <a:buNone/>
            </a:pPr>
            <a:r>
              <a:rPr lang="sv-SE" dirty="0"/>
              <a:t>Vi kan inte fråga alla 30 355 människor som bor här hur de mår. </a:t>
            </a:r>
          </a:p>
          <a:p>
            <a:pPr marL="0" indent="0">
              <a:buNone/>
            </a:pPr>
            <a:r>
              <a:rPr lang="sv-SE" dirty="0"/>
              <a:t>Istället samlar vi in information om olika saker, ibland genom att fråga ett </a:t>
            </a:r>
            <a:r>
              <a:rPr lang="sv-SE" b="1" dirty="0"/>
              <a:t>urval</a:t>
            </a:r>
            <a:r>
              <a:rPr lang="sv-SE" dirty="0"/>
              <a:t>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8826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̊SUB graf barn motion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42649" y="833591"/>
            <a:ext cx="5249351" cy="386104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034451" y="5843855"/>
            <a:ext cx="8043720" cy="611429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958DDC-574D-9147-9B00-E9EA862AB7A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Hur ser statistik ut? </a:t>
            </a:r>
            <a:endParaRPr lang="x-none" dirty="0"/>
          </a:p>
        </p:txBody>
      </p:sp>
      <p:sp>
        <p:nvSpPr>
          <p:cNvPr id="6" name="Freeform 5"/>
          <p:cNvSpPr/>
          <p:nvPr/>
        </p:nvSpPr>
        <p:spPr>
          <a:xfrm>
            <a:off x="96762" y="266096"/>
            <a:ext cx="6894286" cy="2012044"/>
          </a:xfrm>
          <a:custGeom>
            <a:avLst/>
            <a:gdLst>
              <a:gd name="connsiteX0" fmla="*/ 0 w 6894286"/>
              <a:gd name="connsiteY0" fmla="*/ 2298095 h 2298095"/>
              <a:gd name="connsiteX1" fmla="*/ 108857 w 6894286"/>
              <a:gd name="connsiteY1" fmla="*/ 2273905 h 2298095"/>
              <a:gd name="connsiteX2" fmla="*/ 181428 w 6894286"/>
              <a:gd name="connsiteY2" fmla="*/ 2249715 h 2298095"/>
              <a:gd name="connsiteX3" fmla="*/ 229809 w 6894286"/>
              <a:gd name="connsiteY3" fmla="*/ 2237619 h 2298095"/>
              <a:gd name="connsiteX4" fmla="*/ 266095 w 6894286"/>
              <a:gd name="connsiteY4" fmla="*/ 2225524 h 2298095"/>
              <a:gd name="connsiteX5" fmla="*/ 362857 w 6894286"/>
              <a:gd name="connsiteY5" fmla="*/ 2201334 h 2298095"/>
              <a:gd name="connsiteX6" fmla="*/ 459619 w 6894286"/>
              <a:gd name="connsiteY6" fmla="*/ 2165048 h 2298095"/>
              <a:gd name="connsiteX7" fmla="*/ 568476 w 6894286"/>
              <a:gd name="connsiteY7" fmla="*/ 2140857 h 2298095"/>
              <a:gd name="connsiteX8" fmla="*/ 665238 w 6894286"/>
              <a:gd name="connsiteY8" fmla="*/ 2092476 h 2298095"/>
              <a:gd name="connsiteX9" fmla="*/ 749905 w 6894286"/>
              <a:gd name="connsiteY9" fmla="*/ 2068286 h 2298095"/>
              <a:gd name="connsiteX10" fmla="*/ 822476 w 6894286"/>
              <a:gd name="connsiteY10" fmla="*/ 2019905 h 2298095"/>
              <a:gd name="connsiteX11" fmla="*/ 846667 w 6894286"/>
              <a:gd name="connsiteY11" fmla="*/ 1995715 h 2298095"/>
              <a:gd name="connsiteX12" fmla="*/ 919238 w 6894286"/>
              <a:gd name="connsiteY12" fmla="*/ 1947334 h 2298095"/>
              <a:gd name="connsiteX13" fmla="*/ 943428 w 6894286"/>
              <a:gd name="connsiteY13" fmla="*/ 1923143 h 2298095"/>
              <a:gd name="connsiteX14" fmla="*/ 1016000 w 6894286"/>
              <a:gd name="connsiteY14" fmla="*/ 1874762 h 2298095"/>
              <a:gd name="connsiteX15" fmla="*/ 1052286 w 6894286"/>
              <a:gd name="connsiteY15" fmla="*/ 1850572 h 2298095"/>
              <a:gd name="connsiteX16" fmla="*/ 1124857 w 6894286"/>
              <a:gd name="connsiteY16" fmla="*/ 1778000 h 2298095"/>
              <a:gd name="connsiteX17" fmla="*/ 1149048 w 6894286"/>
              <a:gd name="connsiteY17" fmla="*/ 1753810 h 2298095"/>
              <a:gd name="connsiteX18" fmla="*/ 1185333 w 6894286"/>
              <a:gd name="connsiteY18" fmla="*/ 1741715 h 2298095"/>
              <a:gd name="connsiteX19" fmla="*/ 1209524 w 6894286"/>
              <a:gd name="connsiteY19" fmla="*/ 1705429 h 2298095"/>
              <a:gd name="connsiteX20" fmla="*/ 1233714 w 6894286"/>
              <a:gd name="connsiteY20" fmla="*/ 1681238 h 2298095"/>
              <a:gd name="connsiteX21" fmla="*/ 1197428 w 6894286"/>
              <a:gd name="connsiteY21" fmla="*/ 1669143 h 2298095"/>
              <a:gd name="connsiteX22" fmla="*/ 1136952 w 6894286"/>
              <a:gd name="connsiteY22" fmla="*/ 1681238 h 2298095"/>
              <a:gd name="connsiteX23" fmla="*/ 786190 w 6894286"/>
              <a:gd name="connsiteY23" fmla="*/ 1657048 h 2298095"/>
              <a:gd name="connsiteX24" fmla="*/ 713619 w 6894286"/>
              <a:gd name="connsiteY24" fmla="*/ 1632857 h 2298095"/>
              <a:gd name="connsiteX25" fmla="*/ 641048 w 6894286"/>
              <a:gd name="connsiteY25" fmla="*/ 1596572 h 2298095"/>
              <a:gd name="connsiteX26" fmla="*/ 616857 w 6894286"/>
              <a:gd name="connsiteY26" fmla="*/ 1572381 h 2298095"/>
              <a:gd name="connsiteX27" fmla="*/ 495905 w 6894286"/>
              <a:gd name="connsiteY27" fmla="*/ 1499810 h 2298095"/>
              <a:gd name="connsiteX28" fmla="*/ 435428 w 6894286"/>
              <a:gd name="connsiteY28" fmla="*/ 1439334 h 2298095"/>
              <a:gd name="connsiteX29" fmla="*/ 411238 w 6894286"/>
              <a:gd name="connsiteY29" fmla="*/ 1415143 h 2298095"/>
              <a:gd name="connsiteX30" fmla="*/ 374952 w 6894286"/>
              <a:gd name="connsiteY30" fmla="*/ 1390953 h 2298095"/>
              <a:gd name="connsiteX31" fmla="*/ 302381 w 6894286"/>
              <a:gd name="connsiteY31" fmla="*/ 1306286 h 2298095"/>
              <a:gd name="connsiteX32" fmla="*/ 266095 w 6894286"/>
              <a:gd name="connsiteY32" fmla="*/ 1245810 h 2298095"/>
              <a:gd name="connsiteX33" fmla="*/ 254000 w 6894286"/>
              <a:gd name="connsiteY33" fmla="*/ 1197429 h 2298095"/>
              <a:gd name="connsiteX34" fmla="*/ 229809 w 6894286"/>
              <a:gd name="connsiteY34" fmla="*/ 1161143 h 2298095"/>
              <a:gd name="connsiteX35" fmla="*/ 217714 w 6894286"/>
              <a:gd name="connsiteY35" fmla="*/ 1100667 h 2298095"/>
              <a:gd name="connsiteX36" fmla="*/ 205619 w 6894286"/>
              <a:gd name="connsiteY36" fmla="*/ 1064381 h 2298095"/>
              <a:gd name="connsiteX37" fmla="*/ 193524 w 6894286"/>
              <a:gd name="connsiteY37" fmla="*/ 1016000 h 2298095"/>
              <a:gd name="connsiteX38" fmla="*/ 181428 w 6894286"/>
              <a:gd name="connsiteY38" fmla="*/ 979715 h 2298095"/>
              <a:gd name="connsiteX39" fmla="*/ 157238 w 6894286"/>
              <a:gd name="connsiteY39" fmla="*/ 895048 h 2298095"/>
              <a:gd name="connsiteX40" fmla="*/ 157238 w 6894286"/>
              <a:gd name="connsiteY40" fmla="*/ 520095 h 2298095"/>
              <a:gd name="connsiteX41" fmla="*/ 181428 w 6894286"/>
              <a:gd name="connsiteY41" fmla="*/ 483810 h 2298095"/>
              <a:gd name="connsiteX42" fmla="*/ 193524 w 6894286"/>
              <a:gd name="connsiteY42" fmla="*/ 447524 h 2298095"/>
              <a:gd name="connsiteX43" fmla="*/ 229809 w 6894286"/>
              <a:gd name="connsiteY43" fmla="*/ 411238 h 2298095"/>
              <a:gd name="connsiteX44" fmla="*/ 278190 w 6894286"/>
              <a:gd name="connsiteY44" fmla="*/ 338667 h 2298095"/>
              <a:gd name="connsiteX45" fmla="*/ 302381 w 6894286"/>
              <a:gd name="connsiteY45" fmla="*/ 314476 h 2298095"/>
              <a:gd name="connsiteX46" fmla="*/ 350762 w 6894286"/>
              <a:gd name="connsiteY46" fmla="*/ 254000 h 2298095"/>
              <a:gd name="connsiteX47" fmla="*/ 387048 w 6894286"/>
              <a:gd name="connsiteY47" fmla="*/ 229810 h 2298095"/>
              <a:gd name="connsiteX48" fmla="*/ 447524 w 6894286"/>
              <a:gd name="connsiteY48" fmla="*/ 169334 h 2298095"/>
              <a:gd name="connsiteX49" fmla="*/ 580571 w 6894286"/>
              <a:gd name="connsiteY49" fmla="*/ 108857 h 2298095"/>
              <a:gd name="connsiteX50" fmla="*/ 689428 w 6894286"/>
              <a:gd name="connsiteY50" fmla="*/ 60476 h 2298095"/>
              <a:gd name="connsiteX51" fmla="*/ 725714 w 6894286"/>
              <a:gd name="connsiteY51" fmla="*/ 48381 h 2298095"/>
              <a:gd name="connsiteX52" fmla="*/ 762000 w 6894286"/>
              <a:gd name="connsiteY52" fmla="*/ 36286 h 2298095"/>
              <a:gd name="connsiteX53" fmla="*/ 907143 w 6894286"/>
              <a:gd name="connsiteY53" fmla="*/ 24191 h 2298095"/>
              <a:gd name="connsiteX54" fmla="*/ 1064381 w 6894286"/>
              <a:gd name="connsiteY54" fmla="*/ 0 h 2298095"/>
              <a:gd name="connsiteX55" fmla="*/ 5987143 w 6894286"/>
              <a:gd name="connsiteY55" fmla="*/ 12095 h 2298095"/>
              <a:gd name="connsiteX56" fmla="*/ 6071809 w 6894286"/>
              <a:gd name="connsiteY56" fmla="*/ 24191 h 2298095"/>
              <a:gd name="connsiteX57" fmla="*/ 6168571 w 6894286"/>
              <a:gd name="connsiteY57" fmla="*/ 36286 h 2298095"/>
              <a:gd name="connsiteX58" fmla="*/ 6229048 w 6894286"/>
              <a:gd name="connsiteY58" fmla="*/ 48381 h 2298095"/>
              <a:gd name="connsiteX59" fmla="*/ 6277428 w 6894286"/>
              <a:gd name="connsiteY59" fmla="*/ 72572 h 2298095"/>
              <a:gd name="connsiteX60" fmla="*/ 6313714 w 6894286"/>
              <a:gd name="connsiteY60" fmla="*/ 96762 h 2298095"/>
              <a:gd name="connsiteX61" fmla="*/ 6398381 w 6894286"/>
              <a:gd name="connsiteY61" fmla="*/ 120953 h 2298095"/>
              <a:gd name="connsiteX62" fmla="*/ 6470952 w 6894286"/>
              <a:gd name="connsiteY62" fmla="*/ 157238 h 2298095"/>
              <a:gd name="connsiteX63" fmla="*/ 6579809 w 6894286"/>
              <a:gd name="connsiteY63" fmla="*/ 229810 h 2298095"/>
              <a:gd name="connsiteX64" fmla="*/ 6616095 w 6894286"/>
              <a:gd name="connsiteY64" fmla="*/ 254000 h 2298095"/>
              <a:gd name="connsiteX65" fmla="*/ 6676571 w 6894286"/>
              <a:gd name="connsiteY65" fmla="*/ 314476 h 2298095"/>
              <a:gd name="connsiteX66" fmla="*/ 6700762 w 6894286"/>
              <a:gd name="connsiteY66" fmla="*/ 338667 h 2298095"/>
              <a:gd name="connsiteX67" fmla="*/ 6712857 w 6894286"/>
              <a:gd name="connsiteY67" fmla="*/ 374953 h 2298095"/>
              <a:gd name="connsiteX68" fmla="*/ 6773333 w 6894286"/>
              <a:gd name="connsiteY68" fmla="*/ 435429 h 2298095"/>
              <a:gd name="connsiteX69" fmla="*/ 6797524 w 6894286"/>
              <a:gd name="connsiteY69" fmla="*/ 459619 h 2298095"/>
              <a:gd name="connsiteX70" fmla="*/ 6845905 w 6894286"/>
              <a:gd name="connsiteY70" fmla="*/ 532191 h 2298095"/>
              <a:gd name="connsiteX71" fmla="*/ 6858000 w 6894286"/>
              <a:gd name="connsiteY71" fmla="*/ 580572 h 2298095"/>
              <a:gd name="connsiteX72" fmla="*/ 6870095 w 6894286"/>
              <a:gd name="connsiteY72" fmla="*/ 616857 h 2298095"/>
              <a:gd name="connsiteX73" fmla="*/ 6894286 w 6894286"/>
              <a:gd name="connsiteY73" fmla="*/ 713619 h 2298095"/>
              <a:gd name="connsiteX74" fmla="*/ 6870095 w 6894286"/>
              <a:gd name="connsiteY74" fmla="*/ 1040191 h 2298095"/>
              <a:gd name="connsiteX75" fmla="*/ 6845905 w 6894286"/>
              <a:gd name="connsiteY75" fmla="*/ 1112762 h 2298095"/>
              <a:gd name="connsiteX76" fmla="*/ 6821714 w 6894286"/>
              <a:gd name="connsiteY76" fmla="*/ 1149048 h 2298095"/>
              <a:gd name="connsiteX77" fmla="*/ 6785428 w 6894286"/>
              <a:gd name="connsiteY77" fmla="*/ 1209524 h 2298095"/>
              <a:gd name="connsiteX78" fmla="*/ 6773333 w 6894286"/>
              <a:gd name="connsiteY78" fmla="*/ 1245810 h 2298095"/>
              <a:gd name="connsiteX79" fmla="*/ 6652381 w 6894286"/>
              <a:gd name="connsiteY79" fmla="*/ 1354667 h 2298095"/>
              <a:gd name="connsiteX80" fmla="*/ 6604000 w 6894286"/>
              <a:gd name="connsiteY80" fmla="*/ 1378857 h 2298095"/>
              <a:gd name="connsiteX81" fmla="*/ 6567714 w 6894286"/>
              <a:gd name="connsiteY81" fmla="*/ 1390953 h 2298095"/>
              <a:gd name="connsiteX82" fmla="*/ 6446762 w 6894286"/>
              <a:gd name="connsiteY82" fmla="*/ 1463524 h 2298095"/>
              <a:gd name="connsiteX83" fmla="*/ 6386286 w 6894286"/>
              <a:gd name="connsiteY83" fmla="*/ 1475619 h 2298095"/>
              <a:gd name="connsiteX84" fmla="*/ 6313714 w 6894286"/>
              <a:gd name="connsiteY84" fmla="*/ 1499810 h 2298095"/>
              <a:gd name="connsiteX85" fmla="*/ 6241143 w 6894286"/>
              <a:gd name="connsiteY85" fmla="*/ 1524000 h 2298095"/>
              <a:gd name="connsiteX86" fmla="*/ 6204857 w 6894286"/>
              <a:gd name="connsiteY86" fmla="*/ 1536095 h 2298095"/>
              <a:gd name="connsiteX87" fmla="*/ 6108095 w 6894286"/>
              <a:gd name="connsiteY87" fmla="*/ 1560286 h 2298095"/>
              <a:gd name="connsiteX88" fmla="*/ 6059714 w 6894286"/>
              <a:gd name="connsiteY88" fmla="*/ 1572381 h 2298095"/>
              <a:gd name="connsiteX89" fmla="*/ 5950857 w 6894286"/>
              <a:gd name="connsiteY89" fmla="*/ 1584476 h 2298095"/>
              <a:gd name="connsiteX90" fmla="*/ 5769428 w 6894286"/>
              <a:gd name="connsiteY90" fmla="*/ 1608667 h 2298095"/>
              <a:gd name="connsiteX91" fmla="*/ 5708952 w 6894286"/>
              <a:gd name="connsiteY91" fmla="*/ 1620762 h 2298095"/>
              <a:gd name="connsiteX92" fmla="*/ 5575905 w 6894286"/>
              <a:gd name="connsiteY92" fmla="*/ 1632857 h 2298095"/>
              <a:gd name="connsiteX93" fmla="*/ 5503333 w 6894286"/>
              <a:gd name="connsiteY93" fmla="*/ 1644953 h 2298095"/>
              <a:gd name="connsiteX94" fmla="*/ 5309809 w 6894286"/>
              <a:gd name="connsiteY94" fmla="*/ 1657048 h 2298095"/>
              <a:gd name="connsiteX95" fmla="*/ 4499428 w 6894286"/>
              <a:gd name="connsiteY95" fmla="*/ 1693334 h 2298095"/>
              <a:gd name="connsiteX96" fmla="*/ 4281714 w 6894286"/>
              <a:gd name="connsiteY96" fmla="*/ 1705429 h 2298095"/>
              <a:gd name="connsiteX97" fmla="*/ 4197048 w 6894286"/>
              <a:gd name="connsiteY97" fmla="*/ 1717524 h 2298095"/>
              <a:gd name="connsiteX98" fmla="*/ 3023809 w 6894286"/>
              <a:gd name="connsiteY98" fmla="*/ 1705429 h 2298095"/>
              <a:gd name="connsiteX99" fmla="*/ 2890762 w 6894286"/>
              <a:gd name="connsiteY99" fmla="*/ 1693334 h 2298095"/>
              <a:gd name="connsiteX100" fmla="*/ 1596571 w 6894286"/>
              <a:gd name="connsiteY100" fmla="*/ 1693334 h 2298095"/>
              <a:gd name="connsiteX101" fmla="*/ 1451428 w 6894286"/>
              <a:gd name="connsiteY101" fmla="*/ 1729619 h 2298095"/>
              <a:gd name="connsiteX102" fmla="*/ 1390952 w 6894286"/>
              <a:gd name="connsiteY102" fmla="*/ 1790095 h 2298095"/>
              <a:gd name="connsiteX103" fmla="*/ 1366762 w 6894286"/>
              <a:gd name="connsiteY103" fmla="*/ 1814286 h 2298095"/>
              <a:gd name="connsiteX104" fmla="*/ 1306286 w 6894286"/>
              <a:gd name="connsiteY104" fmla="*/ 1862667 h 2298095"/>
              <a:gd name="connsiteX105" fmla="*/ 1270000 w 6894286"/>
              <a:gd name="connsiteY105" fmla="*/ 1886857 h 2298095"/>
              <a:gd name="connsiteX106" fmla="*/ 1209524 w 6894286"/>
              <a:gd name="connsiteY106" fmla="*/ 1923143 h 2298095"/>
              <a:gd name="connsiteX107" fmla="*/ 1100667 w 6894286"/>
              <a:gd name="connsiteY107" fmla="*/ 1983619 h 2298095"/>
              <a:gd name="connsiteX108" fmla="*/ 1064381 w 6894286"/>
              <a:gd name="connsiteY108" fmla="*/ 2007810 h 2298095"/>
              <a:gd name="connsiteX109" fmla="*/ 1016000 w 6894286"/>
              <a:gd name="connsiteY109" fmla="*/ 2019905 h 2298095"/>
              <a:gd name="connsiteX110" fmla="*/ 943428 w 6894286"/>
              <a:gd name="connsiteY110" fmla="*/ 2044095 h 2298095"/>
              <a:gd name="connsiteX111" fmla="*/ 870857 w 6894286"/>
              <a:gd name="connsiteY111" fmla="*/ 2068286 h 2298095"/>
              <a:gd name="connsiteX112" fmla="*/ 822476 w 6894286"/>
              <a:gd name="connsiteY112" fmla="*/ 2080381 h 2298095"/>
              <a:gd name="connsiteX113" fmla="*/ 737809 w 6894286"/>
              <a:gd name="connsiteY113" fmla="*/ 2104572 h 2298095"/>
              <a:gd name="connsiteX114" fmla="*/ 568476 w 6894286"/>
              <a:gd name="connsiteY114" fmla="*/ 2128762 h 2298095"/>
              <a:gd name="connsiteX115" fmla="*/ 447524 w 6894286"/>
              <a:gd name="connsiteY115" fmla="*/ 2140857 h 229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</a:cxnLst>
            <a:rect l="l" t="t" r="r" b="b"/>
            <a:pathLst>
              <a:path w="6894286" h="2298095">
                <a:moveTo>
                  <a:pt x="0" y="2298095"/>
                </a:moveTo>
                <a:cubicBezTo>
                  <a:pt x="34527" y="2291190"/>
                  <a:pt x="74695" y="2284153"/>
                  <a:pt x="108857" y="2273905"/>
                </a:cubicBezTo>
                <a:cubicBezTo>
                  <a:pt x="133280" y="2266578"/>
                  <a:pt x="156691" y="2255900"/>
                  <a:pt x="181428" y="2249715"/>
                </a:cubicBezTo>
                <a:cubicBezTo>
                  <a:pt x="197555" y="2245683"/>
                  <a:pt x="213825" y="2242186"/>
                  <a:pt x="229809" y="2237619"/>
                </a:cubicBezTo>
                <a:cubicBezTo>
                  <a:pt x="242068" y="2234116"/>
                  <a:pt x="253795" y="2228879"/>
                  <a:pt x="266095" y="2225524"/>
                </a:cubicBezTo>
                <a:cubicBezTo>
                  <a:pt x="298170" y="2216776"/>
                  <a:pt x="331988" y="2213682"/>
                  <a:pt x="362857" y="2201334"/>
                </a:cubicBezTo>
                <a:cubicBezTo>
                  <a:pt x="394817" y="2188550"/>
                  <a:pt x="426432" y="2174530"/>
                  <a:pt x="459619" y="2165048"/>
                </a:cubicBezTo>
                <a:cubicBezTo>
                  <a:pt x="499470" y="2153662"/>
                  <a:pt x="526913" y="2149170"/>
                  <a:pt x="568476" y="2140857"/>
                </a:cubicBezTo>
                <a:cubicBezTo>
                  <a:pt x="600730" y="2124730"/>
                  <a:pt x="630254" y="2101222"/>
                  <a:pt x="665238" y="2092476"/>
                </a:cubicBezTo>
                <a:cubicBezTo>
                  <a:pt x="725988" y="2077289"/>
                  <a:pt x="697849" y="2085638"/>
                  <a:pt x="749905" y="2068286"/>
                </a:cubicBezTo>
                <a:cubicBezTo>
                  <a:pt x="774095" y="2052159"/>
                  <a:pt x="801918" y="2040462"/>
                  <a:pt x="822476" y="2019905"/>
                </a:cubicBezTo>
                <a:cubicBezTo>
                  <a:pt x="830540" y="2011842"/>
                  <a:pt x="837544" y="2002557"/>
                  <a:pt x="846667" y="1995715"/>
                </a:cubicBezTo>
                <a:cubicBezTo>
                  <a:pt x="869926" y="1978271"/>
                  <a:pt x="898681" y="1967892"/>
                  <a:pt x="919238" y="1947334"/>
                </a:cubicBezTo>
                <a:cubicBezTo>
                  <a:pt x="927301" y="1939270"/>
                  <a:pt x="934305" y="1929985"/>
                  <a:pt x="943428" y="1923143"/>
                </a:cubicBezTo>
                <a:cubicBezTo>
                  <a:pt x="966687" y="1905699"/>
                  <a:pt x="991809" y="1890889"/>
                  <a:pt x="1016000" y="1874762"/>
                </a:cubicBezTo>
                <a:cubicBezTo>
                  <a:pt x="1028095" y="1866699"/>
                  <a:pt x="1042007" y="1860851"/>
                  <a:pt x="1052286" y="1850572"/>
                </a:cubicBezTo>
                <a:lnTo>
                  <a:pt x="1124857" y="1778000"/>
                </a:lnTo>
                <a:cubicBezTo>
                  <a:pt x="1132921" y="1769936"/>
                  <a:pt x="1138230" y="1757416"/>
                  <a:pt x="1149048" y="1753810"/>
                </a:cubicBezTo>
                <a:lnTo>
                  <a:pt x="1185333" y="1741715"/>
                </a:lnTo>
                <a:cubicBezTo>
                  <a:pt x="1193397" y="1729620"/>
                  <a:pt x="1200443" y="1716780"/>
                  <a:pt x="1209524" y="1705429"/>
                </a:cubicBezTo>
                <a:cubicBezTo>
                  <a:pt x="1216648" y="1696524"/>
                  <a:pt x="1237320" y="1692056"/>
                  <a:pt x="1233714" y="1681238"/>
                </a:cubicBezTo>
                <a:cubicBezTo>
                  <a:pt x="1229682" y="1669143"/>
                  <a:pt x="1209523" y="1673175"/>
                  <a:pt x="1197428" y="1669143"/>
                </a:cubicBezTo>
                <a:cubicBezTo>
                  <a:pt x="1177269" y="1673175"/>
                  <a:pt x="1157510" y="1681238"/>
                  <a:pt x="1136952" y="1681238"/>
                </a:cubicBezTo>
                <a:cubicBezTo>
                  <a:pt x="913224" y="1681238"/>
                  <a:pt x="929453" y="1680925"/>
                  <a:pt x="786190" y="1657048"/>
                </a:cubicBezTo>
                <a:cubicBezTo>
                  <a:pt x="762000" y="1648984"/>
                  <a:pt x="734836" y="1647001"/>
                  <a:pt x="713619" y="1632857"/>
                </a:cubicBezTo>
                <a:cubicBezTo>
                  <a:pt x="666725" y="1601595"/>
                  <a:pt x="691124" y="1613264"/>
                  <a:pt x="641048" y="1596572"/>
                </a:cubicBezTo>
                <a:cubicBezTo>
                  <a:pt x="632984" y="1588508"/>
                  <a:pt x="626346" y="1578707"/>
                  <a:pt x="616857" y="1572381"/>
                </a:cubicBezTo>
                <a:cubicBezTo>
                  <a:pt x="559586" y="1534201"/>
                  <a:pt x="555883" y="1559787"/>
                  <a:pt x="495905" y="1499810"/>
                </a:cubicBezTo>
                <a:lnTo>
                  <a:pt x="435428" y="1439334"/>
                </a:lnTo>
                <a:cubicBezTo>
                  <a:pt x="427364" y="1431270"/>
                  <a:pt x="420726" y="1421468"/>
                  <a:pt x="411238" y="1415143"/>
                </a:cubicBezTo>
                <a:cubicBezTo>
                  <a:pt x="399143" y="1407080"/>
                  <a:pt x="385989" y="1400413"/>
                  <a:pt x="374952" y="1390953"/>
                </a:cubicBezTo>
                <a:cubicBezTo>
                  <a:pt x="348912" y="1368633"/>
                  <a:pt x="318431" y="1338387"/>
                  <a:pt x="302381" y="1306286"/>
                </a:cubicBezTo>
                <a:cubicBezTo>
                  <a:pt x="270980" y="1243482"/>
                  <a:pt x="313344" y="1293057"/>
                  <a:pt x="266095" y="1245810"/>
                </a:cubicBezTo>
                <a:cubicBezTo>
                  <a:pt x="262063" y="1229683"/>
                  <a:pt x="260548" y="1212708"/>
                  <a:pt x="254000" y="1197429"/>
                </a:cubicBezTo>
                <a:cubicBezTo>
                  <a:pt x="248274" y="1184068"/>
                  <a:pt x="234913" y="1174754"/>
                  <a:pt x="229809" y="1161143"/>
                </a:cubicBezTo>
                <a:cubicBezTo>
                  <a:pt x="222591" y="1141894"/>
                  <a:pt x="222700" y="1120611"/>
                  <a:pt x="217714" y="1100667"/>
                </a:cubicBezTo>
                <a:cubicBezTo>
                  <a:pt x="214622" y="1088298"/>
                  <a:pt x="209121" y="1076640"/>
                  <a:pt x="205619" y="1064381"/>
                </a:cubicBezTo>
                <a:cubicBezTo>
                  <a:pt x="201052" y="1048397"/>
                  <a:pt x="198091" y="1031984"/>
                  <a:pt x="193524" y="1016000"/>
                </a:cubicBezTo>
                <a:cubicBezTo>
                  <a:pt x="190021" y="1003741"/>
                  <a:pt x="184931" y="991974"/>
                  <a:pt x="181428" y="979715"/>
                </a:cubicBezTo>
                <a:cubicBezTo>
                  <a:pt x="151042" y="873368"/>
                  <a:pt x="186246" y="982076"/>
                  <a:pt x="157238" y="895048"/>
                </a:cubicBezTo>
                <a:cubicBezTo>
                  <a:pt x="139797" y="738073"/>
                  <a:pt x="132642" y="725068"/>
                  <a:pt x="157238" y="520095"/>
                </a:cubicBezTo>
                <a:cubicBezTo>
                  <a:pt x="158970" y="505662"/>
                  <a:pt x="174927" y="496812"/>
                  <a:pt x="181428" y="483810"/>
                </a:cubicBezTo>
                <a:cubicBezTo>
                  <a:pt x="187130" y="472406"/>
                  <a:pt x="186452" y="458132"/>
                  <a:pt x="193524" y="447524"/>
                </a:cubicBezTo>
                <a:cubicBezTo>
                  <a:pt x="203012" y="433292"/>
                  <a:pt x="219307" y="424740"/>
                  <a:pt x="229809" y="411238"/>
                </a:cubicBezTo>
                <a:cubicBezTo>
                  <a:pt x="247658" y="388289"/>
                  <a:pt x="257632" y="359225"/>
                  <a:pt x="278190" y="338667"/>
                </a:cubicBezTo>
                <a:cubicBezTo>
                  <a:pt x="286254" y="330603"/>
                  <a:pt x="295257" y="323381"/>
                  <a:pt x="302381" y="314476"/>
                </a:cubicBezTo>
                <a:cubicBezTo>
                  <a:pt x="330321" y="279551"/>
                  <a:pt x="318313" y="279959"/>
                  <a:pt x="350762" y="254000"/>
                </a:cubicBezTo>
                <a:cubicBezTo>
                  <a:pt x="362113" y="244919"/>
                  <a:pt x="376108" y="239382"/>
                  <a:pt x="387048" y="229810"/>
                </a:cubicBezTo>
                <a:cubicBezTo>
                  <a:pt x="408503" y="211037"/>
                  <a:pt x="420479" y="178350"/>
                  <a:pt x="447524" y="169334"/>
                </a:cubicBezTo>
                <a:cubicBezTo>
                  <a:pt x="498898" y="152208"/>
                  <a:pt x="526490" y="144910"/>
                  <a:pt x="580571" y="108857"/>
                </a:cubicBezTo>
                <a:cubicBezTo>
                  <a:pt x="638073" y="70524"/>
                  <a:pt x="603068" y="89263"/>
                  <a:pt x="689428" y="60476"/>
                </a:cubicBezTo>
                <a:lnTo>
                  <a:pt x="725714" y="48381"/>
                </a:lnTo>
                <a:cubicBezTo>
                  <a:pt x="737809" y="44349"/>
                  <a:pt x="749294" y="37345"/>
                  <a:pt x="762000" y="36286"/>
                </a:cubicBezTo>
                <a:lnTo>
                  <a:pt x="907143" y="24191"/>
                </a:lnTo>
                <a:cubicBezTo>
                  <a:pt x="953185" y="14982"/>
                  <a:pt x="1020439" y="0"/>
                  <a:pt x="1064381" y="0"/>
                </a:cubicBezTo>
                <a:lnTo>
                  <a:pt x="5987143" y="12095"/>
                </a:lnTo>
                <a:lnTo>
                  <a:pt x="6071809" y="24191"/>
                </a:lnTo>
                <a:cubicBezTo>
                  <a:pt x="6104029" y="28487"/>
                  <a:pt x="6136444" y="31344"/>
                  <a:pt x="6168571" y="36286"/>
                </a:cubicBezTo>
                <a:cubicBezTo>
                  <a:pt x="6188890" y="39412"/>
                  <a:pt x="6208889" y="44349"/>
                  <a:pt x="6229048" y="48381"/>
                </a:cubicBezTo>
                <a:cubicBezTo>
                  <a:pt x="6245175" y="56445"/>
                  <a:pt x="6261773" y="63626"/>
                  <a:pt x="6277428" y="72572"/>
                </a:cubicBezTo>
                <a:cubicBezTo>
                  <a:pt x="6290049" y="79784"/>
                  <a:pt x="6300353" y="91036"/>
                  <a:pt x="6313714" y="96762"/>
                </a:cubicBezTo>
                <a:cubicBezTo>
                  <a:pt x="6367985" y="120021"/>
                  <a:pt x="6351294" y="97409"/>
                  <a:pt x="6398381" y="120953"/>
                </a:cubicBezTo>
                <a:cubicBezTo>
                  <a:pt x="6492164" y="167845"/>
                  <a:pt x="6379753" y="126838"/>
                  <a:pt x="6470952" y="157238"/>
                </a:cubicBezTo>
                <a:lnTo>
                  <a:pt x="6579809" y="229810"/>
                </a:lnTo>
                <a:cubicBezTo>
                  <a:pt x="6591904" y="237874"/>
                  <a:pt x="6605816" y="243721"/>
                  <a:pt x="6616095" y="254000"/>
                </a:cubicBezTo>
                <a:lnTo>
                  <a:pt x="6676571" y="314476"/>
                </a:lnTo>
                <a:lnTo>
                  <a:pt x="6700762" y="338667"/>
                </a:lnTo>
                <a:cubicBezTo>
                  <a:pt x="6704794" y="350762"/>
                  <a:pt x="6705207" y="364753"/>
                  <a:pt x="6712857" y="374953"/>
                </a:cubicBezTo>
                <a:cubicBezTo>
                  <a:pt x="6729962" y="397760"/>
                  <a:pt x="6753174" y="415270"/>
                  <a:pt x="6773333" y="435429"/>
                </a:cubicBezTo>
                <a:cubicBezTo>
                  <a:pt x="6781397" y="443492"/>
                  <a:pt x="6791199" y="450131"/>
                  <a:pt x="6797524" y="459619"/>
                </a:cubicBezTo>
                <a:lnTo>
                  <a:pt x="6845905" y="532191"/>
                </a:lnTo>
                <a:cubicBezTo>
                  <a:pt x="6849937" y="548318"/>
                  <a:pt x="6853433" y="564588"/>
                  <a:pt x="6858000" y="580572"/>
                </a:cubicBezTo>
                <a:cubicBezTo>
                  <a:pt x="6861502" y="592831"/>
                  <a:pt x="6867003" y="604488"/>
                  <a:pt x="6870095" y="616857"/>
                </a:cubicBezTo>
                <a:lnTo>
                  <a:pt x="6894286" y="713619"/>
                </a:lnTo>
                <a:cubicBezTo>
                  <a:pt x="6891609" y="769836"/>
                  <a:pt x="6893062" y="948322"/>
                  <a:pt x="6870095" y="1040191"/>
                </a:cubicBezTo>
                <a:cubicBezTo>
                  <a:pt x="6863911" y="1064929"/>
                  <a:pt x="6860049" y="1091546"/>
                  <a:pt x="6845905" y="1112762"/>
                </a:cubicBezTo>
                <a:lnTo>
                  <a:pt x="6821714" y="1149048"/>
                </a:lnTo>
                <a:cubicBezTo>
                  <a:pt x="6787451" y="1251841"/>
                  <a:pt x="6835237" y="1126510"/>
                  <a:pt x="6785428" y="1209524"/>
                </a:cubicBezTo>
                <a:cubicBezTo>
                  <a:pt x="6778868" y="1220457"/>
                  <a:pt x="6779035" y="1234406"/>
                  <a:pt x="6773333" y="1245810"/>
                </a:cubicBezTo>
                <a:cubicBezTo>
                  <a:pt x="6749077" y="1294323"/>
                  <a:pt x="6699087" y="1331314"/>
                  <a:pt x="6652381" y="1354667"/>
                </a:cubicBezTo>
                <a:cubicBezTo>
                  <a:pt x="6636254" y="1362730"/>
                  <a:pt x="6620573" y="1371754"/>
                  <a:pt x="6604000" y="1378857"/>
                </a:cubicBezTo>
                <a:cubicBezTo>
                  <a:pt x="6592281" y="1383879"/>
                  <a:pt x="6578859" y="1384761"/>
                  <a:pt x="6567714" y="1390953"/>
                </a:cubicBezTo>
                <a:cubicBezTo>
                  <a:pt x="6526307" y="1413957"/>
                  <a:pt x="6492516" y="1448273"/>
                  <a:pt x="6446762" y="1463524"/>
                </a:cubicBezTo>
                <a:cubicBezTo>
                  <a:pt x="6427259" y="1470025"/>
                  <a:pt x="6406119" y="1470210"/>
                  <a:pt x="6386286" y="1475619"/>
                </a:cubicBezTo>
                <a:cubicBezTo>
                  <a:pt x="6361685" y="1482328"/>
                  <a:pt x="6337905" y="1491746"/>
                  <a:pt x="6313714" y="1499810"/>
                </a:cubicBezTo>
                <a:lnTo>
                  <a:pt x="6241143" y="1524000"/>
                </a:lnTo>
                <a:cubicBezTo>
                  <a:pt x="6229048" y="1528032"/>
                  <a:pt x="6217226" y="1533003"/>
                  <a:pt x="6204857" y="1536095"/>
                </a:cubicBezTo>
                <a:lnTo>
                  <a:pt x="6108095" y="1560286"/>
                </a:lnTo>
                <a:cubicBezTo>
                  <a:pt x="6091968" y="1564318"/>
                  <a:pt x="6076236" y="1570545"/>
                  <a:pt x="6059714" y="1572381"/>
                </a:cubicBezTo>
                <a:lnTo>
                  <a:pt x="5950857" y="1584476"/>
                </a:lnTo>
                <a:cubicBezTo>
                  <a:pt x="5844045" y="1611181"/>
                  <a:pt x="5959825" y="1584868"/>
                  <a:pt x="5769428" y="1608667"/>
                </a:cubicBezTo>
                <a:cubicBezTo>
                  <a:pt x="5749029" y="1611217"/>
                  <a:pt x="5729351" y="1618212"/>
                  <a:pt x="5708952" y="1620762"/>
                </a:cubicBezTo>
                <a:cubicBezTo>
                  <a:pt x="5664764" y="1626285"/>
                  <a:pt x="5620132" y="1627654"/>
                  <a:pt x="5575905" y="1632857"/>
                </a:cubicBezTo>
                <a:cubicBezTo>
                  <a:pt x="5551549" y="1635723"/>
                  <a:pt x="5527757" y="1642733"/>
                  <a:pt x="5503333" y="1644953"/>
                </a:cubicBezTo>
                <a:cubicBezTo>
                  <a:pt x="5438965" y="1650805"/>
                  <a:pt x="5374317" y="1653016"/>
                  <a:pt x="5309809" y="1657048"/>
                </a:cubicBezTo>
                <a:cubicBezTo>
                  <a:pt x="4963475" y="1726314"/>
                  <a:pt x="5229966" y="1680517"/>
                  <a:pt x="4499428" y="1693334"/>
                </a:cubicBezTo>
                <a:cubicBezTo>
                  <a:pt x="4426857" y="1697366"/>
                  <a:pt x="4354166" y="1699633"/>
                  <a:pt x="4281714" y="1705429"/>
                </a:cubicBezTo>
                <a:cubicBezTo>
                  <a:pt x="4253296" y="1707702"/>
                  <a:pt x="4225557" y="1717524"/>
                  <a:pt x="4197048" y="1717524"/>
                </a:cubicBezTo>
                <a:cubicBezTo>
                  <a:pt x="3805948" y="1717524"/>
                  <a:pt x="3414889" y="1709461"/>
                  <a:pt x="3023809" y="1705429"/>
                </a:cubicBezTo>
                <a:cubicBezTo>
                  <a:pt x="2979460" y="1701397"/>
                  <a:pt x="2935272" y="1694725"/>
                  <a:pt x="2890762" y="1693334"/>
                </a:cubicBezTo>
                <a:cubicBezTo>
                  <a:pt x="2245639" y="1673173"/>
                  <a:pt x="2245731" y="1681312"/>
                  <a:pt x="1596571" y="1693334"/>
                </a:cubicBezTo>
                <a:cubicBezTo>
                  <a:pt x="1541338" y="1700238"/>
                  <a:pt x="1495922" y="1695012"/>
                  <a:pt x="1451428" y="1729619"/>
                </a:cubicBezTo>
                <a:cubicBezTo>
                  <a:pt x="1428925" y="1747122"/>
                  <a:pt x="1411111" y="1769936"/>
                  <a:pt x="1390952" y="1790095"/>
                </a:cubicBezTo>
                <a:cubicBezTo>
                  <a:pt x="1382889" y="1798159"/>
                  <a:pt x="1376250" y="1807961"/>
                  <a:pt x="1366762" y="1814286"/>
                </a:cubicBezTo>
                <a:cubicBezTo>
                  <a:pt x="1255077" y="1888741"/>
                  <a:pt x="1392459" y="1793728"/>
                  <a:pt x="1306286" y="1862667"/>
                </a:cubicBezTo>
                <a:cubicBezTo>
                  <a:pt x="1294935" y="1871748"/>
                  <a:pt x="1281351" y="1877776"/>
                  <a:pt x="1270000" y="1886857"/>
                </a:cubicBezTo>
                <a:cubicBezTo>
                  <a:pt x="1222562" y="1924807"/>
                  <a:pt x="1272539" y="1902138"/>
                  <a:pt x="1209524" y="1923143"/>
                </a:cubicBezTo>
                <a:cubicBezTo>
                  <a:pt x="1126344" y="1978596"/>
                  <a:pt x="1164534" y="1962330"/>
                  <a:pt x="1100667" y="1983619"/>
                </a:cubicBezTo>
                <a:cubicBezTo>
                  <a:pt x="1088572" y="1991683"/>
                  <a:pt x="1077742" y="2002084"/>
                  <a:pt x="1064381" y="2007810"/>
                </a:cubicBezTo>
                <a:cubicBezTo>
                  <a:pt x="1049102" y="2014358"/>
                  <a:pt x="1031922" y="2015128"/>
                  <a:pt x="1016000" y="2019905"/>
                </a:cubicBezTo>
                <a:cubicBezTo>
                  <a:pt x="991576" y="2027232"/>
                  <a:pt x="967619" y="2036031"/>
                  <a:pt x="943428" y="2044095"/>
                </a:cubicBezTo>
                <a:lnTo>
                  <a:pt x="870857" y="2068286"/>
                </a:lnTo>
                <a:cubicBezTo>
                  <a:pt x="854730" y="2072318"/>
                  <a:pt x="838460" y="2075814"/>
                  <a:pt x="822476" y="2080381"/>
                </a:cubicBezTo>
                <a:cubicBezTo>
                  <a:pt x="782220" y="2091883"/>
                  <a:pt x="783174" y="2097011"/>
                  <a:pt x="737809" y="2104572"/>
                </a:cubicBezTo>
                <a:cubicBezTo>
                  <a:pt x="681567" y="2113946"/>
                  <a:pt x="625053" y="2121690"/>
                  <a:pt x="568476" y="2128762"/>
                </a:cubicBezTo>
                <a:cubicBezTo>
                  <a:pt x="463713" y="2141857"/>
                  <a:pt x="504219" y="2140857"/>
                  <a:pt x="447524" y="2140857"/>
                </a:cubicBezTo>
              </a:path>
            </a:pathLst>
          </a:custGeom>
          <a:ln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̊SUB graf inresande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545" y="2176642"/>
            <a:ext cx="5679870" cy="327601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34367" y="5937920"/>
            <a:ext cx="7655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Statistik</a:t>
            </a:r>
            <a:r>
              <a:rPr lang="en-US" dirty="0"/>
              <a:t> </a:t>
            </a:r>
            <a:r>
              <a:rPr lang="en-US" dirty="0" err="1"/>
              <a:t>kan</a:t>
            </a:r>
            <a:r>
              <a:rPr lang="en-US" dirty="0"/>
              <a:t> </a:t>
            </a:r>
            <a:r>
              <a:rPr lang="en-US" dirty="0" err="1"/>
              <a:t>vara</a:t>
            </a:r>
            <a:r>
              <a:rPr lang="en-US" dirty="0"/>
              <a:t> </a:t>
            </a:r>
            <a:r>
              <a:rPr lang="en-US" dirty="0" err="1"/>
              <a:t>siffror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en </a:t>
            </a:r>
            <a:r>
              <a:rPr lang="en-US" dirty="0" err="1"/>
              <a:t>tabell</a:t>
            </a:r>
            <a:r>
              <a:rPr lang="en-US" dirty="0"/>
              <a:t>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siffror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en text, </a:t>
            </a:r>
            <a:r>
              <a:rPr lang="en-US" dirty="0" err="1"/>
              <a:t>eller</a:t>
            </a:r>
            <a:r>
              <a:rPr lang="en-US" dirty="0"/>
              <a:t> visas </a:t>
            </a:r>
            <a:r>
              <a:rPr lang="en-US" dirty="0" err="1"/>
              <a:t>som</a:t>
            </a:r>
            <a:r>
              <a:rPr lang="en-US" dirty="0"/>
              <a:t> en </a:t>
            </a:r>
            <a:r>
              <a:rPr lang="en-US" dirty="0" err="1"/>
              <a:t>bild</a:t>
            </a:r>
            <a:r>
              <a:rPr lang="en-US" dirty="0"/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7232293" y="235160"/>
            <a:ext cx="4959707" cy="10675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091175" y="395434"/>
            <a:ext cx="51008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“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</a:rPr>
              <a:t>Hur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</a:rPr>
              <a:t>ofta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</a:rPr>
              <a:t>deltar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 du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</a:rPr>
              <a:t>i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</a:rPr>
              <a:t>idrotts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-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</a:rPr>
              <a:t>eller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</a:rPr>
              <a:t>motionsaktiviteter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</a:rPr>
              <a:t>t.ex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.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</a:rPr>
              <a:t>bollsporter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</a:rPr>
              <a:t>gymnastik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</a:rPr>
              <a:t>ridning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?” </a:t>
            </a:r>
          </a:p>
          <a:p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(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</a:rPr>
              <a:t>åk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 6-9,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</a:rPr>
              <a:t>Mariehamn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, 2018)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234367" y="1928353"/>
            <a:ext cx="2998756" cy="493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046626" y="1916593"/>
            <a:ext cx="4974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tx2">
                    <a:lumMod val="50000"/>
                  </a:schemeClr>
                </a:solidFill>
              </a:rPr>
              <a:t>Inresande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 till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</a:rPr>
              <a:t>Åland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 1960-2020</a:t>
            </a:r>
          </a:p>
        </p:txBody>
      </p:sp>
    </p:spTree>
    <p:extLst>
      <p:ext uri="{BB962C8B-B14F-4D97-AF65-F5344CB8AC3E}">
        <p14:creationId xmlns:p14="http://schemas.microsoft.com/office/powerpoint/2010/main" val="24625012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Kan</a:t>
            </a:r>
            <a:r>
              <a:rPr lang="en-US" dirty="0"/>
              <a:t> du “</a:t>
            </a:r>
            <a:r>
              <a:rPr lang="en-US" dirty="0" err="1"/>
              <a:t>läsa</a:t>
            </a:r>
            <a:r>
              <a:rPr lang="en-US" dirty="0"/>
              <a:t>” </a:t>
            </a:r>
            <a:r>
              <a:rPr lang="en-US" dirty="0" err="1"/>
              <a:t>ålderspyramiden</a:t>
            </a:r>
            <a:r>
              <a:rPr lang="en-US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928670" y="4572433"/>
            <a:ext cx="7959029" cy="1365486"/>
          </a:xfrm>
        </p:spPr>
        <p:txBody>
          <a:bodyPr>
            <a:normAutofit/>
          </a:bodyPr>
          <a:lstStyle/>
          <a:p>
            <a:r>
              <a:rPr lang="en-US" dirty="0"/>
              <a:t>1830 </a:t>
            </a:r>
            <a:r>
              <a:rPr lang="en-US" dirty="0" err="1"/>
              <a:t>bodde</a:t>
            </a:r>
            <a:r>
              <a:rPr lang="en-US" dirty="0"/>
              <a:t> 13 757 </a:t>
            </a:r>
            <a:r>
              <a:rPr lang="en-US" dirty="0" err="1"/>
              <a:t>personer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Åland</a:t>
            </a:r>
            <a:r>
              <a:rPr lang="en-US" dirty="0"/>
              <a:t>.</a:t>
            </a:r>
          </a:p>
          <a:p>
            <a:r>
              <a:rPr lang="en-US" dirty="0" err="1"/>
              <a:t>Allra</a:t>
            </a:r>
            <a:r>
              <a:rPr lang="en-US" dirty="0"/>
              <a:t> </a:t>
            </a:r>
            <a:r>
              <a:rPr lang="en-US" dirty="0" err="1"/>
              <a:t>flest</a:t>
            </a:r>
            <a:r>
              <a:rPr lang="en-US" dirty="0"/>
              <a:t> </a:t>
            </a:r>
            <a:r>
              <a:rPr lang="en-US" dirty="0" err="1"/>
              <a:t>var</a:t>
            </a:r>
            <a:r>
              <a:rPr lang="en-US" dirty="0"/>
              <a:t> </a:t>
            </a:r>
            <a:r>
              <a:rPr lang="en-US" dirty="0" err="1"/>
              <a:t>småbarnen</a:t>
            </a:r>
            <a:r>
              <a:rPr lang="en-US" dirty="0"/>
              <a:t>.</a:t>
            </a:r>
          </a:p>
          <a:p>
            <a:r>
              <a:rPr lang="en-US" dirty="0" err="1"/>
              <a:t>Både</a:t>
            </a:r>
            <a:r>
              <a:rPr lang="en-US" dirty="0"/>
              <a:t> barn </a:t>
            </a:r>
            <a:r>
              <a:rPr lang="en-US" dirty="0" err="1"/>
              <a:t>och</a:t>
            </a:r>
            <a:r>
              <a:rPr lang="en-US" dirty="0"/>
              <a:t> </a:t>
            </a:r>
            <a:r>
              <a:rPr lang="en-US" dirty="0" err="1"/>
              <a:t>vuxna</a:t>
            </a:r>
            <a:r>
              <a:rPr lang="en-US" dirty="0"/>
              <a:t> dog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sjukdomar</a:t>
            </a:r>
            <a:r>
              <a:rPr lang="en-US" dirty="0"/>
              <a:t> </a:t>
            </a:r>
            <a:r>
              <a:rPr lang="en-US" dirty="0" err="1"/>
              <a:t>och</a:t>
            </a:r>
            <a:r>
              <a:rPr lang="en-US" dirty="0"/>
              <a:t> </a:t>
            </a:r>
            <a:r>
              <a:rPr lang="en-US" dirty="0" err="1"/>
              <a:t>olyckor</a:t>
            </a:r>
            <a:r>
              <a:rPr lang="en-US" dirty="0"/>
              <a:t>. </a:t>
            </a:r>
          </a:p>
        </p:txBody>
      </p:sp>
      <p:sp>
        <p:nvSpPr>
          <p:cNvPr id="5" name="Freeform 4"/>
          <p:cNvSpPr/>
          <p:nvPr/>
        </p:nvSpPr>
        <p:spPr>
          <a:xfrm>
            <a:off x="96762" y="266095"/>
            <a:ext cx="10171000" cy="1824995"/>
          </a:xfrm>
          <a:custGeom>
            <a:avLst/>
            <a:gdLst>
              <a:gd name="connsiteX0" fmla="*/ 0 w 6894286"/>
              <a:gd name="connsiteY0" fmla="*/ 2298095 h 2298095"/>
              <a:gd name="connsiteX1" fmla="*/ 108857 w 6894286"/>
              <a:gd name="connsiteY1" fmla="*/ 2273905 h 2298095"/>
              <a:gd name="connsiteX2" fmla="*/ 181428 w 6894286"/>
              <a:gd name="connsiteY2" fmla="*/ 2249715 h 2298095"/>
              <a:gd name="connsiteX3" fmla="*/ 229809 w 6894286"/>
              <a:gd name="connsiteY3" fmla="*/ 2237619 h 2298095"/>
              <a:gd name="connsiteX4" fmla="*/ 266095 w 6894286"/>
              <a:gd name="connsiteY4" fmla="*/ 2225524 h 2298095"/>
              <a:gd name="connsiteX5" fmla="*/ 362857 w 6894286"/>
              <a:gd name="connsiteY5" fmla="*/ 2201334 h 2298095"/>
              <a:gd name="connsiteX6" fmla="*/ 459619 w 6894286"/>
              <a:gd name="connsiteY6" fmla="*/ 2165048 h 2298095"/>
              <a:gd name="connsiteX7" fmla="*/ 568476 w 6894286"/>
              <a:gd name="connsiteY7" fmla="*/ 2140857 h 2298095"/>
              <a:gd name="connsiteX8" fmla="*/ 665238 w 6894286"/>
              <a:gd name="connsiteY8" fmla="*/ 2092476 h 2298095"/>
              <a:gd name="connsiteX9" fmla="*/ 749905 w 6894286"/>
              <a:gd name="connsiteY9" fmla="*/ 2068286 h 2298095"/>
              <a:gd name="connsiteX10" fmla="*/ 822476 w 6894286"/>
              <a:gd name="connsiteY10" fmla="*/ 2019905 h 2298095"/>
              <a:gd name="connsiteX11" fmla="*/ 846667 w 6894286"/>
              <a:gd name="connsiteY11" fmla="*/ 1995715 h 2298095"/>
              <a:gd name="connsiteX12" fmla="*/ 919238 w 6894286"/>
              <a:gd name="connsiteY12" fmla="*/ 1947334 h 2298095"/>
              <a:gd name="connsiteX13" fmla="*/ 943428 w 6894286"/>
              <a:gd name="connsiteY13" fmla="*/ 1923143 h 2298095"/>
              <a:gd name="connsiteX14" fmla="*/ 1016000 w 6894286"/>
              <a:gd name="connsiteY14" fmla="*/ 1874762 h 2298095"/>
              <a:gd name="connsiteX15" fmla="*/ 1052286 w 6894286"/>
              <a:gd name="connsiteY15" fmla="*/ 1850572 h 2298095"/>
              <a:gd name="connsiteX16" fmla="*/ 1124857 w 6894286"/>
              <a:gd name="connsiteY16" fmla="*/ 1778000 h 2298095"/>
              <a:gd name="connsiteX17" fmla="*/ 1149048 w 6894286"/>
              <a:gd name="connsiteY17" fmla="*/ 1753810 h 2298095"/>
              <a:gd name="connsiteX18" fmla="*/ 1185333 w 6894286"/>
              <a:gd name="connsiteY18" fmla="*/ 1741715 h 2298095"/>
              <a:gd name="connsiteX19" fmla="*/ 1209524 w 6894286"/>
              <a:gd name="connsiteY19" fmla="*/ 1705429 h 2298095"/>
              <a:gd name="connsiteX20" fmla="*/ 1233714 w 6894286"/>
              <a:gd name="connsiteY20" fmla="*/ 1681238 h 2298095"/>
              <a:gd name="connsiteX21" fmla="*/ 1197428 w 6894286"/>
              <a:gd name="connsiteY21" fmla="*/ 1669143 h 2298095"/>
              <a:gd name="connsiteX22" fmla="*/ 1136952 w 6894286"/>
              <a:gd name="connsiteY22" fmla="*/ 1681238 h 2298095"/>
              <a:gd name="connsiteX23" fmla="*/ 786190 w 6894286"/>
              <a:gd name="connsiteY23" fmla="*/ 1657048 h 2298095"/>
              <a:gd name="connsiteX24" fmla="*/ 713619 w 6894286"/>
              <a:gd name="connsiteY24" fmla="*/ 1632857 h 2298095"/>
              <a:gd name="connsiteX25" fmla="*/ 641048 w 6894286"/>
              <a:gd name="connsiteY25" fmla="*/ 1596572 h 2298095"/>
              <a:gd name="connsiteX26" fmla="*/ 616857 w 6894286"/>
              <a:gd name="connsiteY26" fmla="*/ 1572381 h 2298095"/>
              <a:gd name="connsiteX27" fmla="*/ 495905 w 6894286"/>
              <a:gd name="connsiteY27" fmla="*/ 1499810 h 2298095"/>
              <a:gd name="connsiteX28" fmla="*/ 435428 w 6894286"/>
              <a:gd name="connsiteY28" fmla="*/ 1439334 h 2298095"/>
              <a:gd name="connsiteX29" fmla="*/ 411238 w 6894286"/>
              <a:gd name="connsiteY29" fmla="*/ 1415143 h 2298095"/>
              <a:gd name="connsiteX30" fmla="*/ 374952 w 6894286"/>
              <a:gd name="connsiteY30" fmla="*/ 1390953 h 2298095"/>
              <a:gd name="connsiteX31" fmla="*/ 302381 w 6894286"/>
              <a:gd name="connsiteY31" fmla="*/ 1306286 h 2298095"/>
              <a:gd name="connsiteX32" fmla="*/ 266095 w 6894286"/>
              <a:gd name="connsiteY32" fmla="*/ 1245810 h 2298095"/>
              <a:gd name="connsiteX33" fmla="*/ 254000 w 6894286"/>
              <a:gd name="connsiteY33" fmla="*/ 1197429 h 2298095"/>
              <a:gd name="connsiteX34" fmla="*/ 229809 w 6894286"/>
              <a:gd name="connsiteY34" fmla="*/ 1161143 h 2298095"/>
              <a:gd name="connsiteX35" fmla="*/ 217714 w 6894286"/>
              <a:gd name="connsiteY35" fmla="*/ 1100667 h 2298095"/>
              <a:gd name="connsiteX36" fmla="*/ 205619 w 6894286"/>
              <a:gd name="connsiteY36" fmla="*/ 1064381 h 2298095"/>
              <a:gd name="connsiteX37" fmla="*/ 193524 w 6894286"/>
              <a:gd name="connsiteY37" fmla="*/ 1016000 h 2298095"/>
              <a:gd name="connsiteX38" fmla="*/ 181428 w 6894286"/>
              <a:gd name="connsiteY38" fmla="*/ 979715 h 2298095"/>
              <a:gd name="connsiteX39" fmla="*/ 157238 w 6894286"/>
              <a:gd name="connsiteY39" fmla="*/ 895048 h 2298095"/>
              <a:gd name="connsiteX40" fmla="*/ 157238 w 6894286"/>
              <a:gd name="connsiteY40" fmla="*/ 520095 h 2298095"/>
              <a:gd name="connsiteX41" fmla="*/ 181428 w 6894286"/>
              <a:gd name="connsiteY41" fmla="*/ 483810 h 2298095"/>
              <a:gd name="connsiteX42" fmla="*/ 193524 w 6894286"/>
              <a:gd name="connsiteY42" fmla="*/ 447524 h 2298095"/>
              <a:gd name="connsiteX43" fmla="*/ 229809 w 6894286"/>
              <a:gd name="connsiteY43" fmla="*/ 411238 h 2298095"/>
              <a:gd name="connsiteX44" fmla="*/ 278190 w 6894286"/>
              <a:gd name="connsiteY44" fmla="*/ 338667 h 2298095"/>
              <a:gd name="connsiteX45" fmla="*/ 302381 w 6894286"/>
              <a:gd name="connsiteY45" fmla="*/ 314476 h 2298095"/>
              <a:gd name="connsiteX46" fmla="*/ 350762 w 6894286"/>
              <a:gd name="connsiteY46" fmla="*/ 254000 h 2298095"/>
              <a:gd name="connsiteX47" fmla="*/ 387048 w 6894286"/>
              <a:gd name="connsiteY47" fmla="*/ 229810 h 2298095"/>
              <a:gd name="connsiteX48" fmla="*/ 447524 w 6894286"/>
              <a:gd name="connsiteY48" fmla="*/ 169334 h 2298095"/>
              <a:gd name="connsiteX49" fmla="*/ 580571 w 6894286"/>
              <a:gd name="connsiteY49" fmla="*/ 108857 h 2298095"/>
              <a:gd name="connsiteX50" fmla="*/ 689428 w 6894286"/>
              <a:gd name="connsiteY50" fmla="*/ 60476 h 2298095"/>
              <a:gd name="connsiteX51" fmla="*/ 725714 w 6894286"/>
              <a:gd name="connsiteY51" fmla="*/ 48381 h 2298095"/>
              <a:gd name="connsiteX52" fmla="*/ 762000 w 6894286"/>
              <a:gd name="connsiteY52" fmla="*/ 36286 h 2298095"/>
              <a:gd name="connsiteX53" fmla="*/ 907143 w 6894286"/>
              <a:gd name="connsiteY53" fmla="*/ 24191 h 2298095"/>
              <a:gd name="connsiteX54" fmla="*/ 1064381 w 6894286"/>
              <a:gd name="connsiteY54" fmla="*/ 0 h 2298095"/>
              <a:gd name="connsiteX55" fmla="*/ 5987143 w 6894286"/>
              <a:gd name="connsiteY55" fmla="*/ 12095 h 2298095"/>
              <a:gd name="connsiteX56" fmla="*/ 6071809 w 6894286"/>
              <a:gd name="connsiteY56" fmla="*/ 24191 h 2298095"/>
              <a:gd name="connsiteX57" fmla="*/ 6168571 w 6894286"/>
              <a:gd name="connsiteY57" fmla="*/ 36286 h 2298095"/>
              <a:gd name="connsiteX58" fmla="*/ 6229048 w 6894286"/>
              <a:gd name="connsiteY58" fmla="*/ 48381 h 2298095"/>
              <a:gd name="connsiteX59" fmla="*/ 6277428 w 6894286"/>
              <a:gd name="connsiteY59" fmla="*/ 72572 h 2298095"/>
              <a:gd name="connsiteX60" fmla="*/ 6313714 w 6894286"/>
              <a:gd name="connsiteY60" fmla="*/ 96762 h 2298095"/>
              <a:gd name="connsiteX61" fmla="*/ 6398381 w 6894286"/>
              <a:gd name="connsiteY61" fmla="*/ 120953 h 2298095"/>
              <a:gd name="connsiteX62" fmla="*/ 6470952 w 6894286"/>
              <a:gd name="connsiteY62" fmla="*/ 157238 h 2298095"/>
              <a:gd name="connsiteX63" fmla="*/ 6579809 w 6894286"/>
              <a:gd name="connsiteY63" fmla="*/ 229810 h 2298095"/>
              <a:gd name="connsiteX64" fmla="*/ 6616095 w 6894286"/>
              <a:gd name="connsiteY64" fmla="*/ 254000 h 2298095"/>
              <a:gd name="connsiteX65" fmla="*/ 6676571 w 6894286"/>
              <a:gd name="connsiteY65" fmla="*/ 314476 h 2298095"/>
              <a:gd name="connsiteX66" fmla="*/ 6700762 w 6894286"/>
              <a:gd name="connsiteY66" fmla="*/ 338667 h 2298095"/>
              <a:gd name="connsiteX67" fmla="*/ 6712857 w 6894286"/>
              <a:gd name="connsiteY67" fmla="*/ 374953 h 2298095"/>
              <a:gd name="connsiteX68" fmla="*/ 6773333 w 6894286"/>
              <a:gd name="connsiteY68" fmla="*/ 435429 h 2298095"/>
              <a:gd name="connsiteX69" fmla="*/ 6797524 w 6894286"/>
              <a:gd name="connsiteY69" fmla="*/ 459619 h 2298095"/>
              <a:gd name="connsiteX70" fmla="*/ 6845905 w 6894286"/>
              <a:gd name="connsiteY70" fmla="*/ 532191 h 2298095"/>
              <a:gd name="connsiteX71" fmla="*/ 6858000 w 6894286"/>
              <a:gd name="connsiteY71" fmla="*/ 580572 h 2298095"/>
              <a:gd name="connsiteX72" fmla="*/ 6870095 w 6894286"/>
              <a:gd name="connsiteY72" fmla="*/ 616857 h 2298095"/>
              <a:gd name="connsiteX73" fmla="*/ 6894286 w 6894286"/>
              <a:gd name="connsiteY73" fmla="*/ 713619 h 2298095"/>
              <a:gd name="connsiteX74" fmla="*/ 6870095 w 6894286"/>
              <a:gd name="connsiteY74" fmla="*/ 1040191 h 2298095"/>
              <a:gd name="connsiteX75" fmla="*/ 6845905 w 6894286"/>
              <a:gd name="connsiteY75" fmla="*/ 1112762 h 2298095"/>
              <a:gd name="connsiteX76" fmla="*/ 6821714 w 6894286"/>
              <a:gd name="connsiteY76" fmla="*/ 1149048 h 2298095"/>
              <a:gd name="connsiteX77" fmla="*/ 6785428 w 6894286"/>
              <a:gd name="connsiteY77" fmla="*/ 1209524 h 2298095"/>
              <a:gd name="connsiteX78" fmla="*/ 6773333 w 6894286"/>
              <a:gd name="connsiteY78" fmla="*/ 1245810 h 2298095"/>
              <a:gd name="connsiteX79" fmla="*/ 6652381 w 6894286"/>
              <a:gd name="connsiteY79" fmla="*/ 1354667 h 2298095"/>
              <a:gd name="connsiteX80" fmla="*/ 6604000 w 6894286"/>
              <a:gd name="connsiteY80" fmla="*/ 1378857 h 2298095"/>
              <a:gd name="connsiteX81" fmla="*/ 6567714 w 6894286"/>
              <a:gd name="connsiteY81" fmla="*/ 1390953 h 2298095"/>
              <a:gd name="connsiteX82" fmla="*/ 6446762 w 6894286"/>
              <a:gd name="connsiteY82" fmla="*/ 1463524 h 2298095"/>
              <a:gd name="connsiteX83" fmla="*/ 6386286 w 6894286"/>
              <a:gd name="connsiteY83" fmla="*/ 1475619 h 2298095"/>
              <a:gd name="connsiteX84" fmla="*/ 6313714 w 6894286"/>
              <a:gd name="connsiteY84" fmla="*/ 1499810 h 2298095"/>
              <a:gd name="connsiteX85" fmla="*/ 6241143 w 6894286"/>
              <a:gd name="connsiteY85" fmla="*/ 1524000 h 2298095"/>
              <a:gd name="connsiteX86" fmla="*/ 6204857 w 6894286"/>
              <a:gd name="connsiteY86" fmla="*/ 1536095 h 2298095"/>
              <a:gd name="connsiteX87" fmla="*/ 6108095 w 6894286"/>
              <a:gd name="connsiteY87" fmla="*/ 1560286 h 2298095"/>
              <a:gd name="connsiteX88" fmla="*/ 6059714 w 6894286"/>
              <a:gd name="connsiteY88" fmla="*/ 1572381 h 2298095"/>
              <a:gd name="connsiteX89" fmla="*/ 5950857 w 6894286"/>
              <a:gd name="connsiteY89" fmla="*/ 1584476 h 2298095"/>
              <a:gd name="connsiteX90" fmla="*/ 5769428 w 6894286"/>
              <a:gd name="connsiteY90" fmla="*/ 1608667 h 2298095"/>
              <a:gd name="connsiteX91" fmla="*/ 5708952 w 6894286"/>
              <a:gd name="connsiteY91" fmla="*/ 1620762 h 2298095"/>
              <a:gd name="connsiteX92" fmla="*/ 5575905 w 6894286"/>
              <a:gd name="connsiteY92" fmla="*/ 1632857 h 2298095"/>
              <a:gd name="connsiteX93" fmla="*/ 5503333 w 6894286"/>
              <a:gd name="connsiteY93" fmla="*/ 1644953 h 2298095"/>
              <a:gd name="connsiteX94" fmla="*/ 5309809 w 6894286"/>
              <a:gd name="connsiteY94" fmla="*/ 1657048 h 2298095"/>
              <a:gd name="connsiteX95" fmla="*/ 4499428 w 6894286"/>
              <a:gd name="connsiteY95" fmla="*/ 1693334 h 2298095"/>
              <a:gd name="connsiteX96" fmla="*/ 4281714 w 6894286"/>
              <a:gd name="connsiteY96" fmla="*/ 1705429 h 2298095"/>
              <a:gd name="connsiteX97" fmla="*/ 4197048 w 6894286"/>
              <a:gd name="connsiteY97" fmla="*/ 1717524 h 2298095"/>
              <a:gd name="connsiteX98" fmla="*/ 3023809 w 6894286"/>
              <a:gd name="connsiteY98" fmla="*/ 1705429 h 2298095"/>
              <a:gd name="connsiteX99" fmla="*/ 2890762 w 6894286"/>
              <a:gd name="connsiteY99" fmla="*/ 1693334 h 2298095"/>
              <a:gd name="connsiteX100" fmla="*/ 1596571 w 6894286"/>
              <a:gd name="connsiteY100" fmla="*/ 1693334 h 2298095"/>
              <a:gd name="connsiteX101" fmla="*/ 1451428 w 6894286"/>
              <a:gd name="connsiteY101" fmla="*/ 1729619 h 2298095"/>
              <a:gd name="connsiteX102" fmla="*/ 1390952 w 6894286"/>
              <a:gd name="connsiteY102" fmla="*/ 1790095 h 2298095"/>
              <a:gd name="connsiteX103" fmla="*/ 1366762 w 6894286"/>
              <a:gd name="connsiteY103" fmla="*/ 1814286 h 2298095"/>
              <a:gd name="connsiteX104" fmla="*/ 1306286 w 6894286"/>
              <a:gd name="connsiteY104" fmla="*/ 1862667 h 2298095"/>
              <a:gd name="connsiteX105" fmla="*/ 1270000 w 6894286"/>
              <a:gd name="connsiteY105" fmla="*/ 1886857 h 2298095"/>
              <a:gd name="connsiteX106" fmla="*/ 1209524 w 6894286"/>
              <a:gd name="connsiteY106" fmla="*/ 1923143 h 2298095"/>
              <a:gd name="connsiteX107" fmla="*/ 1100667 w 6894286"/>
              <a:gd name="connsiteY107" fmla="*/ 1983619 h 2298095"/>
              <a:gd name="connsiteX108" fmla="*/ 1064381 w 6894286"/>
              <a:gd name="connsiteY108" fmla="*/ 2007810 h 2298095"/>
              <a:gd name="connsiteX109" fmla="*/ 1016000 w 6894286"/>
              <a:gd name="connsiteY109" fmla="*/ 2019905 h 2298095"/>
              <a:gd name="connsiteX110" fmla="*/ 943428 w 6894286"/>
              <a:gd name="connsiteY110" fmla="*/ 2044095 h 2298095"/>
              <a:gd name="connsiteX111" fmla="*/ 870857 w 6894286"/>
              <a:gd name="connsiteY111" fmla="*/ 2068286 h 2298095"/>
              <a:gd name="connsiteX112" fmla="*/ 822476 w 6894286"/>
              <a:gd name="connsiteY112" fmla="*/ 2080381 h 2298095"/>
              <a:gd name="connsiteX113" fmla="*/ 737809 w 6894286"/>
              <a:gd name="connsiteY113" fmla="*/ 2104572 h 2298095"/>
              <a:gd name="connsiteX114" fmla="*/ 568476 w 6894286"/>
              <a:gd name="connsiteY114" fmla="*/ 2128762 h 2298095"/>
              <a:gd name="connsiteX115" fmla="*/ 447524 w 6894286"/>
              <a:gd name="connsiteY115" fmla="*/ 2140857 h 229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</a:cxnLst>
            <a:rect l="l" t="t" r="r" b="b"/>
            <a:pathLst>
              <a:path w="6894286" h="2298095">
                <a:moveTo>
                  <a:pt x="0" y="2298095"/>
                </a:moveTo>
                <a:cubicBezTo>
                  <a:pt x="34527" y="2291190"/>
                  <a:pt x="74695" y="2284153"/>
                  <a:pt x="108857" y="2273905"/>
                </a:cubicBezTo>
                <a:cubicBezTo>
                  <a:pt x="133280" y="2266578"/>
                  <a:pt x="156691" y="2255900"/>
                  <a:pt x="181428" y="2249715"/>
                </a:cubicBezTo>
                <a:cubicBezTo>
                  <a:pt x="197555" y="2245683"/>
                  <a:pt x="213825" y="2242186"/>
                  <a:pt x="229809" y="2237619"/>
                </a:cubicBezTo>
                <a:cubicBezTo>
                  <a:pt x="242068" y="2234116"/>
                  <a:pt x="253795" y="2228879"/>
                  <a:pt x="266095" y="2225524"/>
                </a:cubicBezTo>
                <a:cubicBezTo>
                  <a:pt x="298170" y="2216776"/>
                  <a:pt x="331988" y="2213682"/>
                  <a:pt x="362857" y="2201334"/>
                </a:cubicBezTo>
                <a:cubicBezTo>
                  <a:pt x="394817" y="2188550"/>
                  <a:pt x="426432" y="2174530"/>
                  <a:pt x="459619" y="2165048"/>
                </a:cubicBezTo>
                <a:cubicBezTo>
                  <a:pt x="499470" y="2153662"/>
                  <a:pt x="526913" y="2149170"/>
                  <a:pt x="568476" y="2140857"/>
                </a:cubicBezTo>
                <a:cubicBezTo>
                  <a:pt x="600730" y="2124730"/>
                  <a:pt x="630254" y="2101222"/>
                  <a:pt x="665238" y="2092476"/>
                </a:cubicBezTo>
                <a:cubicBezTo>
                  <a:pt x="725988" y="2077289"/>
                  <a:pt x="697849" y="2085638"/>
                  <a:pt x="749905" y="2068286"/>
                </a:cubicBezTo>
                <a:cubicBezTo>
                  <a:pt x="774095" y="2052159"/>
                  <a:pt x="801918" y="2040462"/>
                  <a:pt x="822476" y="2019905"/>
                </a:cubicBezTo>
                <a:cubicBezTo>
                  <a:pt x="830540" y="2011842"/>
                  <a:pt x="837544" y="2002557"/>
                  <a:pt x="846667" y="1995715"/>
                </a:cubicBezTo>
                <a:cubicBezTo>
                  <a:pt x="869926" y="1978271"/>
                  <a:pt x="898681" y="1967892"/>
                  <a:pt x="919238" y="1947334"/>
                </a:cubicBezTo>
                <a:cubicBezTo>
                  <a:pt x="927301" y="1939270"/>
                  <a:pt x="934305" y="1929985"/>
                  <a:pt x="943428" y="1923143"/>
                </a:cubicBezTo>
                <a:cubicBezTo>
                  <a:pt x="966687" y="1905699"/>
                  <a:pt x="991809" y="1890889"/>
                  <a:pt x="1016000" y="1874762"/>
                </a:cubicBezTo>
                <a:cubicBezTo>
                  <a:pt x="1028095" y="1866699"/>
                  <a:pt x="1042007" y="1860851"/>
                  <a:pt x="1052286" y="1850572"/>
                </a:cubicBezTo>
                <a:lnTo>
                  <a:pt x="1124857" y="1778000"/>
                </a:lnTo>
                <a:cubicBezTo>
                  <a:pt x="1132921" y="1769936"/>
                  <a:pt x="1138230" y="1757416"/>
                  <a:pt x="1149048" y="1753810"/>
                </a:cubicBezTo>
                <a:lnTo>
                  <a:pt x="1185333" y="1741715"/>
                </a:lnTo>
                <a:cubicBezTo>
                  <a:pt x="1193397" y="1729620"/>
                  <a:pt x="1200443" y="1716780"/>
                  <a:pt x="1209524" y="1705429"/>
                </a:cubicBezTo>
                <a:cubicBezTo>
                  <a:pt x="1216648" y="1696524"/>
                  <a:pt x="1237320" y="1692056"/>
                  <a:pt x="1233714" y="1681238"/>
                </a:cubicBezTo>
                <a:cubicBezTo>
                  <a:pt x="1229682" y="1669143"/>
                  <a:pt x="1209523" y="1673175"/>
                  <a:pt x="1197428" y="1669143"/>
                </a:cubicBezTo>
                <a:cubicBezTo>
                  <a:pt x="1177269" y="1673175"/>
                  <a:pt x="1157510" y="1681238"/>
                  <a:pt x="1136952" y="1681238"/>
                </a:cubicBezTo>
                <a:cubicBezTo>
                  <a:pt x="913224" y="1681238"/>
                  <a:pt x="929453" y="1680925"/>
                  <a:pt x="786190" y="1657048"/>
                </a:cubicBezTo>
                <a:cubicBezTo>
                  <a:pt x="762000" y="1648984"/>
                  <a:pt x="734836" y="1647001"/>
                  <a:pt x="713619" y="1632857"/>
                </a:cubicBezTo>
                <a:cubicBezTo>
                  <a:pt x="666725" y="1601595"/>
                  <a:pt x="691124" y="1613264"/>
                  <a:pt x="641048" y="1596572"/>
                </a:cubicBezTo>
                <a:cubicBezTo>
                  <a:pt x="632984" y="1588508"/>
                  <a:pt x="626346" y="1578707"/>
                  <a:pt x="616857" y="1572381"/>
                </a:cubicBezTo>
                <a:cubicBezTo>
                  <a:pt x="559586" y="1534201"/>
                  <a:pt x="555883" y="1559787"/>
                  <a:pt x="495905" y="1499810"/>
                </a:cubicBezTo>
                <a:lnTo>
                  <a:pt x="435428" y="1439334"/>
                </a:lnTo>
                <a:cubicBezTo>
                  <a:pt x="427364" y="1431270"/>
                  <a:pt x="420726" y="1421468"/>
                  <a:pt x="411238" y="1415143"/>
                </a:cubicBezTo>
                <a:cubicBezTo>
                  <a:pt x="399143" y="1407080"/>
                  <a:pt x="385989" y="1400413"/>
                  <a:pt x="374952" y="1390953"/>
                </a:cubicBezTo>
                <a:cubicBezTo>
                  <a:pt x="348912" y="1368633"/>
                  <a:pt x="318431" y="1338387"/>
                  <a:pt x="302381" y="1306286"/>
                </a:cubicBezTo>
                <a:cubicBezTo>
                  <a:pt x="270980" y="1243482"/>
                  <a:pt x="313344" y="1293057"/>
                  <a:pt x="266095" y="1245810"/>
                </a:cubicBezTo>
                <a:cubicBezTo>
                  <a:pt x="262063" y="1229683"/>
                  <a:pt x="260548" y="1212708"/>
                  <a:pt x="254000" y="1197429"/>
                </a:cubicBezTo>
                <a:cubicBezTo>
                  <a:pt x="248274" y="1184068"/>
                  <a:pt x="234913" y="1174754"/>
                  <a:pt x="229809" y="1161143"/>
                </a:cubicBezTo>
                <a:cubicBezTo>
                  <a:pt x="222591" y="1141894"/>
                  <a:pt x="222700" y="1120611"/>
                  <a:pt x="217714" y="1100667"/>
                </a:cubicBezTo>
                <a:cubicBezTo>
                  <a:pt x="214622" y="1088298"/>
                  <a:pt x="209121" y="1076640"/>
                  <a:pt x="205619" y="1064381"/>
                </a:cubicBezTo>
                <a:cubicBezTo>
                  <a:pt x="201052" y="1048397"/>
                  <a:pt x="198091" y="1031984"/>
                  <a:pt x="193524" y="1016000"/>
                </a:cubicBezTo>
                <a:cubicBezTo>
                  <a:pt x="190021" y="1003741"/>
                  <a:pt x="184931" y="991974"/>
                  <a:pt x="181428" y="979715"/>
                </a:cubicBezTo>
                <a:cubicBezTo>
                  <a:pt x="151042" y="873368"/>
                  <a:pt x="186246" y="982076"/>
                  <a:pt x="157238" y="895048"/>
                </a:cubicBezTo>
                <a:cubicBezTo>
                  <a:pt x="139797" y="738073"/>
                  <a:pt x="132642" y="725068"/>
                  <a:pt x="157238" y="520095"/>
                </a:cubicBezTo>
                <a:cubicBezTo>
                  <a:pt x="158970" y="505662"/>
                  <a:pt x="174927" y="496812"/>
                  <a:pt x="181428" y="483810"/>
                </a:cubicBezTo>
                <a:cubicBezTo>
                  <a:pt x="187130" y="472406"/>
                  <a:pt x="186452" y="458132"/>
                  <a:pt x="193524" y="447524"/>
                </a:cubicBezTo>
                <a:cubicBezTo>
                  <a:pt x="203012" y="433292"/>
                  <a:pt x="219307" y="424740"/>
                  <a:pt x="229809" y="411238"/>
                </a:cubicBezTo>
                <a:cubicBezTo>
                  <a:pt x="247658" y="388289"/>
                  <a:pt x="257632" y="359225"/>
                  <a:pt x="278190" y="338667"/>
                </a:cubicBezTo>
                <a:cubicBezTo>
                  <a:pt x="286254" y="330603"/>
                  <a:pt x="295257" y="323381"/>
                  <a:pt x="302381" y="314476"/>
                </a:cubicBezTo>
                <a:cubicBezTo>
                  <a:pt x="330321" y="279551"/>
                  <a:pt x="318313" y="279959"/>
                  <a:pt x="350762" y="254000"/>
                </a:cubicBezTo>
                <a:cubicBezTo>
                  <a:pt x="362113" y="244919"/>
                  <a:pt x="376108" y="239382"/>
                  <a:pt x="387048" y="229810"/>
                </a:cubicBezTo>
                <a:cubicBezTo>
                  <a:pt x="408503" y="211037"/>
                  <a:pt x="420479" y="178350"/>
                  <a:pt x="447524" y="169334"/>
                </a:cubicBezTo>
                <a:cubicBezTo>
                  <a:pt x="498898" y="152208"/>
                  <a:pt x="526490" y="144910"/>
                  <a:pt x="580571" y="108857"/>
                </a:cubicBezTo>
                <a:cubicBezTo>
                  <a:pt x="638073" y="70524"/>
                  <a:pt x="603068" y="89263"/>
                  <a:pt x="689428" y="60476"/>
                </a:cubicBezTo>
                <a:lnTo>
                  <a:pt x="725714" y="48381"/>
                </a:lnTo>
                <a:cubicBezTo>
                  <a:pt x="737809" y="44349"/>
                  <a:pt x="749294" y="37345"/>
                  <a:pt x="762000" y="36286"/>
                </a:cubicBezTo>
                <a:lnTo>
                  <a:pt x="907143" y="24191"/>
                </a:lnTo>
                <a:cubicBezTo>
                  <a:pt x="953185" y="14982"/>
                  <a:pt x="1020439" y="0"/>
                  <a:pt x="1064381" y="0"/>
                </a:cubicBezTo>
                <a:lnTo>
                  <a:pt x="5987143" y="12095"/>
                </a:lnTo>
                <a:lnTo>
                  <a:pt x="6071809" y="24191"/>
                </a:lnTo>
                <a:cubicBezTo>
                  <a:pt x="6104029" y="28487"/>
                  <a:pt x="6136444" y="31344"/>
                  <a:pt x="6168571" y="36286"/>
                </a:cubicBezTo>
                <a:cubicBezTo>
                  <a:pt x="6188890" y="39412"/>
                  <a:pt x="6208889" y="44349"/>
                  <a:pt x="6229048" y="48381"/>
                </a:cubicBezTo>
                <a:cubicBezTo>
                  <a:pt x="6245175" y="56445"/>
                  <a:pt x="6261773" y="63626"/>
                  <a:pt x="6277428" y="72572"/>
                </a:cubicBezTo>
                <a:cubicBezTo>
                  <a:pt x="6290049" y="79784"/>
                  <a:pt x="6300353" y="91036"/>
                  <a:pt x="6313714" y="96762"/>
                </a:cubicBezTo>
                <a:cubicBezTo>
                  <a:pt x="6367985" y="120021"/>
                  <a:pt x="6351294" y="97409"/>
                  <a:pt x="6398381" y="120953"/>
                </a:cubicBezTo>
                <a:cubicBezTo>
                  <a:pt x="6492164" y="167845"/>
                  <a:pt x="6379753" y="126838"/>
                  <a:pt x="6470952" y="157238"/>
                </a:cubicBezTo>
                <a:lnTo>
                  <a:pt x="6579809" y="229810"/>
                </a:lnTo>
                <a:cubicBezTo>
                  <a:pt x="6591904" y="237874"/>
                  <a:pt x="6605816" y="243721"/>
                  <a:pt x="6616095" y="254000"/>
                </a:cubicBezTo>
                <a:lnTo>
                  <a:pt x="6676571" y="314476"/>
                </a:lnTo>
                <a:lnTo>
                  <a:pt x="6700762" y="338667"/>
                </a:lnTo>
                <a:cubicBezTo>
                  <a:pt x="6704794" y="350762"/>
                  <a:pt x="6705207" y="364753"/>
                  <a:pt x="6712857" y="374953"/>
                </a:cubicBezTo>
                <a:cubicBezTo>
                  <a:pt x="6729962" y="397760"/>
                  <a:pt x="6753174" y="415270"/>
                  <a:pt x="6773333" y="435429"/>
                </a:cubicBezTo>
                <a:cubicBezTo>
                  <a:pt x="6781397" y="443492"/>
                  <a:pt x="6791199" y="450131"/>
                  <a:pt x="6797524" y="459619"/>
                </a:cubicBezTo>
                <a:lnTo>
                  <a:pt x="6845905" y="532191"/>
                </a:lnTo>
                <a:cubicBezTo>
                  <a:pt x="6849937" y="548318"/>
                  <a:pt x="6853433" y="564588"/>
                  <a:pt x="6858000" y="580572"/>
                </a:cubicBezTo>
                <a:cubicBezTo>
                  <a:pt x="6861502" y="592831"/>
                  <a:pt x="6867003" y="604488"/>
                  <a:pt x="6870095" y="616857"/>
                </a:cubicBezTo>
                <a:lnTo>
                  <a:pt x="6894286" y="713619"/>
                </a:lnTo>
                <a:cubicBezTo>
                  <a:pt x="6891609" y="769836"/>
                  <a:pt x="6893062" y="948322"/>
                  <a:pt x="6870095" y="1040191"/>
                </a:cubicBezTo>
                <a:cubicBezTo>
                  <a:pt x="6863911" y="1064929"/>
                  <a:pt x="6860049" y="1091546"/>
                  <a:pt x="6845905" y="1112762"/>
                </a:cubicBezTo>
                <a:lnTo>
                  <a:pt x="6821714" y="1149048"/>
                </a:lnTo>
                <a:cubicBezTo>
                  <a:pt x="6787451" y="1251841"/>
                  <a:pt x="6835237" y="1126510"/>
                  <a:pt x="6785428" y="1209524"/>
                </a:cubicBezTo>
                <a:cubicBezTo>
                  <a:pt x="6778868" y="1220457"/>
                  <a:pt x="6779035" y="1234406"/>
                  <a:pt x="6773333" y="1245810"/>
                </a:cubicBezTo>
                <a:cubicBezTo>
                  <a:pt x="6749077" y="1294323"/>
                  <a:pt x="6699087" y="1331314"/>
                  <a:pt x="6652381" y="1354667"/>
                </a:cubicBezTo>
                <a:cubicBezTo>
                  <a:pt x="6636254" y="1362730"/>
                  <a:pt x="6620573" y="1371754"/>
                  <a:pt x="6604000" y="1378857"/>
                </a:cubicBezTo>
                <a:cubicBezTo>
                  <a:pt x="6592281" y="1383879"/>
                  <a:pt x="6578859" y="1384761"/>
                  <a:pt x="6567714" y="1390953"/>
                </a:cubicBezTo>
                <a:cubicBezTo>
                  <a:pt x="6526307" y="1413957"/>
                  <a:pt x="6492516" y="1448273"/>
                  <a:pt x="6446762" y="1463524"/>
                </a:cubicBezTo>
                <a:cubicBezTo>
                  <a:pt x="6427259" y="1470025"/>
                  <a:pt x="6406119" y="1470210"/>
                  <a:pt x="6386286" y="1475619"/>
                </a:cubicBezTo>
                <a:cubicBezTo>
                  <a:pt x="6361685" y="1482328"/>
                  <a:pt x="6337905" y="1491746"/>
                  <a:pt x="6313714" y="1499810"/>
                </a:cubicBezTo>
                <a:lnTo>
                  <a:pt x="6241143" y="1524000"/>
                </a:lnTo>
                <a:cubicBezTo>
                  <a:pt x="6229048" y="1528032"/>
                  <a:pt x="6217226" y="1533003"/>
                  <a:pt x="6204857" y="1536095"/>
                </a:cubicBezTo>
                <a:lnTo>
                  <a:pt x="6108095" y="1560286"/>
                </a:lnTo>
                <a:cubicBezTo>
                  <a:pt x="6091968" y="1564318"/>
                  <a:pt x="6076236" y="1570545"/>
                  <a:pt x="6059714" y="1572381"/>
                </a:cubicBezTo>
                <a:lnTo>
                  <a:pt x="5950857" y="1584476"/>
                </a:lnTo>
                <a:cubicBezTo>
                  <a:pt x="5844045" y="1611181"/>
                  <a:pt x="5959825" y="1584868"/>
                  <a:pt x="5769428" y="1608667"/>
                </a:cubicBezTo>
                <a:cubicBezTo>
                  <a:pt x="5749029" y="1611217"/>
                  <a:pt x="5729351" y="1618212"/>
                  <a:pt x="5708952" y="1620762"/>
                </a:cubicBezTo>
                <a:cubicBezTo>
                  <a:pt x="5664764" y="1626285"/>
                  <a:pt x="5620132" y="1627654"/>
                  <a:pt x="5575905" y="1632857"/>
                </a:cubicBezTo>
                <a:cubicBezTo>
                  <a:pt x="5551549" y="1635723"/>
                  <a:pt x="5527757" y="1642733"/>
                  <a:pt x="5503333" y="1644953"/>
                </a:cubicBezTo>
                <a:cubicBezTo>
                  <a:pt x="5438965" y="1650805"/>
                  <a:pt x="5374317" y="1653016"/>
                  <a:pt x="5309809" y="1657048"/>
                </a:cubicBezTo>
                <a:cubicBezTo>
                  <a:pt x="4963475" y="1726314"/>
                  <a:pt x="5229966" y="1680517"/>
                  <a:pt x="4499428" y="1693334"/>
                </a:cubicBezTo>
                <a:cubicBezTo>
                  <a:pt x="4426857" y="1697366"/>
                  <a:pt x="4354166" y="1699633"/>
                  <a:pt x="4281714" y="1705429"/>
                </a:cubicBezTo>
                <a:cubicBezTo>
                  <a:pt x="4253296" y="1707702"/>
                  <a:pt x="4225557" y="1717524"/>
                  <a:pt x="4197048" y="1717524"/>
                </a:cubicBezTo>
                <a:cubicBezTo>
                  <a:pt x="3805948" y="1717524"/>
                  <a:pt x="3414889" y="1709461"/>
                  <a:pt x="3023809" y="1705429"/>
                </a:cubicBezTo>
                <a:cubicBezTo>
                  <a:pt x="2979460" y="1701397"/>
                  <a:pt x="2935272" y="1694725"/>
                  <a:pt x="2890762" y="1693334"/>
                </a:cubicBezTo>
                <a:cubicBezTo>
                  <a:pt x="2245639" y="1673173"/>
                  <a:pt x="2245731" y="1681312"/>
                  <a:pt x="1596571" y="1693334"/>
                </a:cubicBezTo>
                <a:cubicBezTo>
                  <a:pt x="1541338" y="1700238"/>
                  <a:pt x="1495922" y="1695012"/>
                  <a:pt x="1451428" y="1729619"/>
                </a:cubicBezTo>
                <a:cubicBezTo>
                  <a:pt x="1428925" y="1747122"/>
                  <a:pt x="1411111" y="1769936"/>
                  <a:pt x="1390952" y="1790095"/>
                </a:cubicBezTo>
                <a:cubicBezTo>
                  <a:pt x="1382889" y="1798159"/>
                  <a:pt x="1376250" y="1807961"/>
                  <a:pt x="1366762" y="1814286"/>
                </a:cubicBezTo>
                <a:cubicBezTo>
                  <a:pt x="1255077" y="1888741"/>
                  <a:pt x="1392459" y="1793728"/>
                  <a:pt x="1306286" y="1862667"/>
                </a:cubicBezTo>
                <a:cubicBezTo>
                  <a:pt x="1294935" y="1871748"/>
                  <a:pt x="1281351" y="1877776"/>
                  <a:pt x="1270000" y="1886857"/>
                </a:cubicBezTo>
                <a:cubicBezTo>
                  <a:pt x="1222562" y="1924807"/>
                  <a:pt x="1272539" y="1902138"/>
                  <a:pt x="1209524" y="1923143"/>
                </a:cubicBezTo>
                <a:cubicBezTo>
                  <a:pt x="1126344" y="1978596"/>
                  <a:pt x="1164534" y="1962330"/>
                  <a:pt x="1100667" y="1983619"/>
                </a:cubicBezTo>
                <a:cubicBezTo>
                  <a:pt x="1088572" y="1991683"/>
                  <a:pt x="1077742" y="2002084"/>
                  <a:pt x="1064381" y="2007810"/>
                </a:cubicBezTo>
                <a:cubicBezTo>
                  <a:pt x="1049102" y="2014358"/>
                  <a:pt x="1031922" y="2015128"/>
                  <a:pt x="1016000" y="2019905"/>
                </a:cubicBezTo>
                <a:cubicBezTo>
                  <a:pt x="991576" y="2027232"/>
                  <a:pt x="967619" y="2036031"/>
                  <a:pt x="943428" y="2044095"/>
                </a:cubicBezTo>
                <a:lnTo>
                  <a:pt x="870857" y="2068286"/>
                </a:lnTo>
                <a:cubicBezTo>
                  <a:pt x="854730" y="2072318"/>
                  <a:pt x="838460" y="2075814"/>
                  <a:pt x="822476" y="2080381"/>
                </a:cubicBezTo>
                <a:cubicBezTo>
                  <a:pt x="782220" y="2091883"/>
                  <a:pt x="783174" y="2097011"/>
                  <a:pt x="737809" y="2104572"/>
                </a:cubicBezTo>
                <a:cubicBezTo>
                  <a:pt x="681567" y="2113946"/>
                  <a:pt x="625053" y="2121690"/>
                  <a:pt x="568476" y="2128762"/>
                </a:cubicBezTo>
                <a:cubicBezTo>
                  <a:pt x="463713" y="2141857"/>
                  <a:pt x="504219" y="2140857"/>
                  <a:pt x="447524" y="2140857"/>
                </a:cubicBezTo>
              </a:path>
            </a:pathLst>
          </a:custGeom>
          <a:ln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>
            <a:grpSpLocks noChangeAspect="1"/>
          </p:cNvGrpSpPr>
          <p:nvPr/>
        </p:nvGrpSpPr>
        <p:grpSpPr>
          <a:xfrm>
            <a:off x="3893090" y="1666887"/>
            <a:ext cx="2968314" cy="2807999"/>
            <a:chOff x="2270221" y="1843257"/>
            <a:chExt cx="2169159" cy="2037963"/>
          </a:xfrm>
        </p:grpSpPr>
        <p:grpSp>
          <p:nvGrpSpPr>
            <p:cNvPr id="6" name="Grupp 42">
              <a:extLst>
                <a:ext uri="{FF2B5EF4-FFF2-40B4-BE49-F238E27FC236}">
                  <a16:creationId xmlns:a16="http://schemas.microsoft.com/office/drawing/2014/main" id="{00000000-0008-0000-0900-00002B000000}"/>
                </a:ext>
              </a:extLst>
            </p:cNvPr>
            <p:cNvGrpSpPr/>
            <p:nvPr/>
          </p:nvGrpSpPr>
          <p:grpSpPr>
            <a:xfrm>
              <a:off x="2270221" y="2202280"/>
              <a:ext cx="2169159" cy="1678940"/>
              <a:chOff x="0" y="0"/>
              <a:chExt cx="2028825" cy="2014538"/>
            </a:xfrm>
          </p:grpSpPr>
          <p:graphicFrame>
            <p:nvGraphicFramePr>
              <p:cNvPr id="7" name="Diagram 43">
                <a:extLst>
                  <a:ext uri="{FF2B5EF4-FFF2-40B4-BE49-F238E27FC236}">
                    <a16:creationId xmlns:a16="http://schemas.microsoft.com/office/drawing/2014/main" id="{00000000-0008-0000-0900-00002C000000}"/>
                  </a:ext>
                </a:extLst>
              </p:cNvPr>
              <p:cNvGraphicFramePr/>
              <p:nvPr/>
            </p:nvGraphicFramePr>
            <p:xfrm>
              <a:off x="0" y="0"/>
              <a:ext cx="1047750" cy="2014538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2"/>
              </a:graphicData>
            </a:graphic>
          </p:graphicFrame>
          <p:graphicFrame>
            <p:nvGraphicFramePr>
              <p:cNvPr id="8" name="Diagram 44">
                <a:extLst>
                  <a:ext uri="{FF2B5EF4-FFF2-40B4-BE49-F238E27FC236}">
                    <a16:creationId xmlns:a16="http://schemas.microsoft.com/office/drawing/2014/main" id="{00000000-0008-0000-0900-00002D000000}"/>
                  </a:ext>
                </a:extLst>
              </p:cNvPr>
              <p:cNvGraphicFramePr/>
              <p:nvPr/>
            </p:nvGraphicFramePr>
            <p:xfrm>
              <a:off x="885825" y="4761"/>
              <a:ext cx="1143000" cy="2009775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</p:grpSp>
        <p:sp>
          <p:nvSpPr>
            <p:cNvPr id="12" name="TextBox 11"/>
            <p:cNvSpPr txBox="1"/>
            <p:nvPr/>
          </p:nvSpPr>
          <p:spPr>
            <a:xfrm>
              <a:off x="2586299" y="1843257"/>
              <a:ext cx="12389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1830</a:t>
              </a:r>
            </a:p>
          </p:txBody>
        </p:sp>
      </p:grpSp>
      <p:cxnSp>
        <p:nvCxnSpPr>
          <p:cNvPr id="22" name="Straight Connector 21"/>
          <p:cNvCxnSpPr/>
          <p:nvPr/>
        </p:nvCxnSpPr>
        <p:spPr>
          <a:xfrm>
            <a:off x="4798009" y="4138904"/>
            <a:ext cx="5727070" cy="175144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5527118" y="3927256"/>
            <a:ext cx="4730727" cy="44079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4892088" y="2769544"/>
            <a:ext cx="5237990" cy="65210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5426022" y="1269937"/>
            <a:ext cx="4841741" cy="149960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4" name="Group 23"/>
          <p:cNvGrpSpPr/>
          <p:nvPr/>
        </p:nvGrpSpPr>
        <p:grpSpPr>
          <a:xfrm>
            <a:off x="1928670" y="6008467"/>
            <a:ext cx="7790741" cy="611429"/>
            <a:chOff x="976066" y="6008467"/>
            <a:chExt cx="9654817" cy="611429"/>
          </a:xfrm>
        </p:grpSpPr>
        <p:sp>
          <p:nvSpPr>
            <p:cNvPr id="27" name="Rectangle 26"/>
            <p:cNvSpPr/>
            <p:nvPr/>
          </p:nvSpPr>
          <p:spPr>
            <a:xfrm>
              <a:off x="1952191" y="6008467"/>
              <a:ext cx="7690868" cy="611429"/>
            </a:xfrm>
            <a:prstGeom prst="rect">
              <a:avLst/>
            </a:prstGeom>
            <a:solidFill>
              <a:schemeClr val="bg1"/>
            </a:solidFill>
            <a:ln w="28575" cmpd="sng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976066" y="6114290"/>
              <a:ext cx="96548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/>
                <a:t>Många</a:t>
              </a:r>
              <a:r>
                <a:rPr lang="en-US" dirty="0"/>
                <a:t> barn, men </a:t>
              </a:r>
              <a:r>
                <a:rPr lang="en-US" dirty="0" err="1"/>
                <a:t>få</a:t>
              </a:r>
              <a:r>
                <a:rPr lang="en-US" dirty="0"/>
                <a:t> </a:t>
              </a:r>
              <a:r>
                <a:rPr lang="en-US" dirty="0" err="1"/>
                <a:t>gamla</a:t>
              </a:r>
              <a:r>
                <a:rPr lang="en-US" dirty="0"/>
                <a:t>: </a:t>
              </a:r>
              <a:r>
                <a:rPr lang="en-US" dirty="0" err="1"/>
                <a:t>Pyramiden</a:t>
              </a:r>
              <a:r>
                <a:rPr lang="en-US" dirty="0"/>
                <a:t> </a:t>
              </a:r>
              <a:r>
                <a:rPr lang="en-US" b="1" dirty="0" err="1"/>
                <a:t>ser</a:t>
              </a:r>
              <a:r>
                <a:rPr lang="en-US" b="1" dirty="0"/>
                <a:t> </a:t>
              </a:r>
              <a:r>
                <a:rPr lang="en-US" b="1" dirty="0" err="1"/>
                <a:t>ut</a:t>
              </a:r>
              <a:r>
                <a:rPr lang="en-US" b="1" dirty="0"/>
                <a:t> </a:t>
              </a:r>
              <a:r>
                <a:rPr lang="en-US" b="1" dirty="0" err="1"/>
                <a:t>som</a:t>
              </a:r>
              <a:r>
                <a:rPr lang="en-US" b="1" dirty="0"/>
                <a:t> </a:t>
              </a:r>
              <a:r>
                <a:rPr lang="en-US" dirty="0"/>
                <a:t>en pyramid! </a:t>
              </a:r>
            </a:p>
          </p:txBody>
        </p:sp>
      </p:grpSp>
      <p:pic>
        <p:nvPicPr>
          <p:cNvPr id="4" name="Picture 3" descr="Åldrar_Förr (kopia)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9345" y="0"/>
            <a:ext cx="1842655" cy="6795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9697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̊lderspyramiden i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7845" y="114300"/>
            <a:ext cx="1932709" cy="66086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Var</a:t>
            </a:r>
            <a:r>
              <a:rPr lang="en-US" dirty="0"/>
              <a:t> </a:t>
            </a:r>
            <a:r>
              <a:rPr lang="en-US" dirty="0" err="1"/>
              <a:t>finns</a:t>
            </a:r>
            <a:r>
              <a:rPr lang="en-US" dirty="0"/>
              <a:t> </a:t>
            </a:r>
            <a:r>
              <a:rPr lang="en-US" i="1" dirty="0">
                <a:solidFill>
                  <a:schemeClr val="accent3"/>
                </a:solidFill>
              </a:rPr>
              <a:t>du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ålderspyramiden</a:t>
            </a:r>
            <a:r>
              <a:rPr lang="en-US" dirty="0"/>
              <a:t>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1569965" y="4546043"/>
            <a:ext cx="8362446" cy="2082817"/>
          </a:xfrm>
        </p:spPr>
        <p:txBody>
          <a:bodyPr>
            <a:normAutofit/>
          </a:bodyPr>
          <a:lstStyle/>
          <a:p>
            <a:r>
              <a:rPr lang="en-US" dirty="0"/>
              <a:t>2020 </a:t>
            </a:r>
            <a:r>
              <a:rPr lang="en-US" dirty="0" err="1"/>
              <a:t>var</a:t>
            </a:r>
            <a:r>
              <a:rPr lang="en-US" dirty="0"/>
              <a:t> vi 30 129 </a:t>
            </a:r>
            <a:r>
              <a:rPr lang="en-US" dirty="0" err="1"/>
              <a:t>personer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Åland</a:t>
            </a:r>
            <a:r>
              <a:rPr lang="en-US" dirty="0"/>
              <a:t>.</a:t>
            </a:r>
          </a:p>
          <a:p>
            <a:r>
              <a:rPr lang="en-US" dirty="0" err="1"/>
              <a:t>Det</a:t>
            </a:r>
            <a:r>
              <a:rPr lang="en-US" dirty="0"/>
              <a:t> </a:t>
            </a:r>
            <a:r>
              <a:rPr lang="en-US" dirty="0" err="1"/>
              <a:t>föds</a:t>
            </a:r>
            <a:r>
              <a:rPr lang="en-US" dirty="0"/>
              <a:t> </a:t>
            </a:r>
            <a:r>
              <a:rPr lang="en-US" dirty="0" err="1"/>
              <a:t>färre</a:t>
            </a:r>
            <a:r>
              <a:rPr lang="en-US" dirty="0"/>
              <a:t> barn </a:t>
            </a:r>
            <a:r>
              <a:rPr lang="en-US" dirty="0" err="1"/>
              <a:t>än</a:t>
            </a:r>
            <a:r>
              <a:rPr lang="en-US" dirty="0"/>
              <a:t> </a:t>
            </a:r>
            <a:r>
              <a:rPr lang="en-US" dirty="0" err="1"/>
              <a:t>förr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tiden</a:t>
            </a:r>
            <a:r>
              <a:rPr lang="en-US" dirty="0"/>
              <a:t>.. </a:t>
            </a:r>
          </a:p>
          <a:p>
            <a:r>
              <a:rPr lang="en-US" dirty="0"/>
              <a:t>Vi </a:t>
            </a:r>
            <a:r>
              <a:rPr lang="en-US" dirty="0" err="1"/>
              <a:t>har</a:t>
            </a:r>
            <a:r>
              <a:rPr lang="en-US" dirty="0"/>
              <a:t> </a:t>
            </a:r>
            <a:r>
              <a:rPr lang="en-US" dirty="0" err="1"/>
              <a:t>bättre</a:t>
            </a:r>
            <a:r>
              <a:rPr lang="en-US" dirty="0"/>
              <a:t> mat </a:t>
            </a:r>
            <a:r>
              <a:rPr lang="en-US" dirty="0" err="1"/>
              <a:t>och</a:t>
            </a:r>
            <a:r>
              <a:rPr lang="en-US" dirty="0"/>
              <a:t> </a:t>
            </a:r>
            <a:r>
              <a:rPr lang="en-US" dirty="0" err="1"/>
              <a:t>mediciner</a:t>
            </a:r>
            <a:r>
              <a:rPr lang="en-US" dirty="0"/>
              <a:t>. </a:t>
            </a:r>
            <a:r>
              <a:rPr lang="en-US" dirty="0" err="1"/>
              <a:t>Människor</a:t>
            </a:r>
            <a:r>
              <a:rPr lang="en-US" dirty="0"/>
              <a:t> lever </a:t>
            </a:r>
            <a:r>
              <a:rPr lang="en-US" dirty="0" err="1"/>
              <a:t>längre</a:t>
            </a:r>
            <a:r>
              <a:rPr lang="en-US" dirty="0"/>
              <a:t>. </a:t>
            </a:r>
          </a:p>
        </p:txBody>
      </p:sp>
      <p:sp>
        <p:nvSpPr>
          <p:cNvPr id="5" name="Freeform 4"/>
          <p:cNvSpPr/>
          <p:nvPr/>
        </p:nvSpPr>
        <p:spPr>
          <a:xfrm>
            <a:off x="96762" y="266095"/>
            <a:ext cx="10171000" cy="1824995"/>
          </a:xfrm>
          <a:custGeom>
            <a:avLst/>
            <a:gdLst>
              <a:gd name="connsiteX0" fmla="*/ 0 w 6894286"/>
              <a:gd name="connsiteY0" fmla="*/ 2298095 h 2298095"/>
              <a:gd name="connsiteX1" fmla="*/ 108857 w 6894286"/>
              <a:gd name="connsiteY1" fmla="*/ 2273905 h 2298095"/>
              <a:gd name="connsiteX2" fmla="*/ 181428 w 6894286"/>
              <a:gd name="connsiteY2" fmla="*/ 2249715 h 2298095"/>
              <a:gd name="connsiteX3" fmla="*/ 229809 w 6894286"/>
              <a:gd name="connsiteY3" fmla="*/ 2237619 h 2298095"/>
              <a:gd name="connsiteX4" fmla="*/ 266095 w 6894286"/>
              <a:gd name="connsiteY4" fmla="*/ 2225524 h 2298095"/>
              <a:gd name="connsiteX5" fmla="*/ 362857 w 6894286"/>
              <a:gd name="connsiteY5" fmla="*/ 2201334 h 2298095"/>
              <a:gd name="connsiteX6" fmla="*/ 459619 w 6894286"/>
              <a:gd name="connsiteY6" fmla="*/ 2165048 h 2298095"/>
              <a:gd name="connsiteX7" fmla="*/ 568476 w 6894286"/>
              <a:gd name="connsiteY7" fmla="*/ 2140857 h 2298095"/>
              <a:gd name="connsiteX8" fmla="*/ 665238 w 6894286"/>
              <a:gd name="connsiteY8" fmla="*/ 2092476 h 2298095"/>
              <a:gd name="connsiteX9" fmla="*/ 749905 w 6894286"/>
              <a:gd name="connsiteY9" fmla="*/ 2068286 h 2298095"/>
              <a:gd name="connsiteX10" fmla="*/ 822476 w 6894286"/>
              <a:gd name="connsiteY10" fmla="*/ 2019905 h 2298095"/>
              <a:gd name="connsiteX11" fmla="*/ 846667 w 6894286"/>
              <a:gd name="connsiteY11" fmla="*/ 1995715 h 2298095"/>
              <a:gd name="connsiteX12" fmla="*/ 919238 w 6894286"/>
              <a:gd name="connsiteY12" fmla="*/ 1947334 h 2298095"/>
              <a:gd name="connsiteX13" fmla="*/ 943428 w 6894286"/>
              <a:gd name="connsiteY13" fmla="*/ 1923143 h 2298095"/>
              <a:gd name="connsiteX14" fmla="*/ 1016000 w 6894286"/>
              <a:gd name="connsiteY14" fmla="*/ 1874762 h 2298095"/>
              <a:gd name="connsiteX15" fmla="*/ 1052286 w 6894286"/>
              <a:gd name="connsiteY15" fmla="*/ 1850572 h 2298095"/>
              <a:gd name="connsiteX16" fmla="*/ 1124857 w 6894286"/>
              <a:gd name="connsiteY16" fmla="*/ 1778000 h 2298095"/>
              <a:gd name="connsiteX17" fmla="*/ 1149048 w 6894286"/>
              <a:gd name="connsiteY17" fmla="*/ 1753810 h 2298095"/>
              <a:gd name="connsiteX18" fmla="*/ 1185333 w 6894286"/>
              <a:gd name="connsiteY18" fmla="*/ 1741715 h 2298095"/>
              <a:gd name="connsiteX19" fmla="*/ 1209524 w 6894286"/>
              <a:gd name="connsiteY19" fmla="*/ 1705429 h 2298095"/>
              <a:gd name="connsiteX20" fmla="*/ 1233714 w 6894286"/>
              <a:gd name="connsiteY20" fmla="*/ 1681238 h 2298095"/>
              <a:gd name="connsiteX21" fmla="*/ 1197428 w 6894286"/>
              <a:gd name="connsiteY21" fmla="*/ 1669143 h 2298095"/>
              <a:gd name="connsiteX22" fmla="*/ 1136952 w 6894286"/>
              <a:gd name="connsiteY22" fmla="*/ 1681238 h 2298095"/>
              <a:gd name="connsiteX23" fmla="*/ 786190 w 6894286"/>
              <a:gd name="connsiteY23" fmla="*/ 1657048 h 2298095"/>
              <a:gd name="connsiteX24" fmla="*/ 713619 w 6894286"/>
              <a:gd name="connsiteY24" fmla="*/ 1632857 h 2298095"/>
              <a:gd name="connsiteX25" fmla="*/ 641048 w 6894286"/>
              <a:gd name="connsiteY25" fmla="*/ 1596572 h 2298095"/>
              <a:gd name="connsiteX26" fmla="*/ 616857 w 6894286"/>
              <a:gd name="connsiteY26" fmla="*/ 1572381 h 2298095"/>
              <a:gd name="connsiteX27" fmla="*/ 495905 w 6894286"/>
              <a:gd name="connsiteY27" fmla="*/ 1499810 h 2298095"/>
              <a:gd name="connsiteX28" fmla="*/ 435428 w 6894286"/>
              <a:gd name="connsiteY28" fmla="*/ 1439334 h 2298095"/>
              <a:gd name="connsiteX29" fmla="*/ 411238 w 6894286"/>
              <a:gd name="connsiteY29" fmla="*/ 1415143 h 2298095"/>
              <a:gd name="connsiteX30" fmla="*/ 374952 w 6894286"/>
              <a:gd name="connsiteY30" fmla="*/ 1390953 h 2298095"/>
              <a:gd name="connsiteX31" fmla="*/ 302381 w 6894286"/>
              <a:gd name="connsiteY31" fmla="*/ 1306286 h 2298095"/>
              <a:gd name="connsiteX32" fmla="*/ 266095 w 6894286"/>
              <a:gd name="connsiteY32" fmla="*/ 1245810 h 2298095"/>
              <a:gd name="connsiteX33" fmla="*/ 254000 w 6894286"/>
              <a:gd name="connsiteY33" fmla="*/ 1197429 h 2298095"/>
              <a:gd name="connsiteX34" fmla="*/ 229809 w 6894286"/>
              <a:gd name="connsiteY34" fmla="*/ 1161143 h 2298095"/>
              <a:gd name="connsiteX35" fmla="*/ 217714 w 6894286"/>
              <a:gd name="connsiteY35" fmla="*/ 1100667 h 2298095"/>
              <a:gd name="connsiteX36" fmla="*/ 205619 w 6894286"/>
              <a:gd name="connsiteY36" fmla="*/ 1064381 h 2298095"/>
              <a:gd name="connsiteX37" fmla="*/ 193524 w 6894286"/>
              <a:gd name="connsiteY37" fmla="*/ 1016000 h 2298095"/>
              <a:gd name="connsiteX38" fmla="*/ 181428 w 6894286"/>
              <a:gd name="connsiteY38" fmla="*/ 979715 h 2298095"/>
              <a:gd name="connsiteX39" fmla="*/ 157238 w 6894286"/>
              <a:gd name="connsiteY39" fmla="*/ 895048 h 2298095"/>
              <a:gd name="connsiteX40" fmla="*/ 157238 w 6894286"/>
              <a:gd name="connsiteY40" fmla="*/ 520095 h 2298095"/>
              <a:gd name="connsiteX41" fmla="*/ 181428 w 6894286"/>
              <a:gd name="connsiteY41" fmla="*/ 483810 h 2298095"/>
              <a:gd name="connsiteX42" fmla="*/ 193524 w 6894286"/>
              <a:gd name="connsiteY42" fmla="*/ 447524 h 2298095"/>
              <a:gd name="connsiteX43" fmla="*/ 229809 w 6894286"/>
              <a:gd name="connsiteY43" fmla="*/ 411238 h 2298095"/>
              <a:gd name="connsiteX44" fmla="*/ 278190 w 6894286"/>
              <a:gd name="connsiteY44" fmla="*/ 338667 h 2298095"/>
              <a:gd name="connsiteX45" fmla="*/ 302381 w 6894286"/>
              <a:gd name="connsiteY45" fmla="*/ 314476 h 2298095"/>
              <a:gd name="connsiteX46" fmla="*/ 350762 w 6894286"/>
              <a:gd name="connsiteY46" fmla="*/ 254000 h 2298095"/>
              <a:gd name="connsiteX47" fmla="*/ 387048 w 6894286"/>
              <a:gd name="connsiteY47" fmla="*/ 229810 h 2298095"/>
              <a:gd name="connsiteX48" fmla="*/ 447524 w 6894286"/>
              <a:gd name="connsiteY48" fmla="*/ 169334 h 2298095"/>
              <a:gd name="connsiteX49" fmla="*/ 580571 w 6894286"/>
              <a:gd name="connsiteY49" fmla="*/ 108857 h 2298095"/>
              <a:gd name="connsiteX50" fmla="*/ 689428 w 6894286"/>
              <a:gd name="connsiteY50" fmla="*/ 60476 h 2298095"/>
              <a:gd name="connsiteX51" fmla="*/ 725714 w 6894286"/>
              <a:gd name="connsiteY51" fmla="*/ 48381 h 2298095"/>
              <a:gd name="connsiteX52" fmla="*/ 762000 w 6894286"/>
              <a:gd name="connsiteY52" fmla="*/ 36286 h 2298095"/>
              <a:gd name="connsiteX53" fmla="*/ 907143 w 6894286"/>
              <a:gd name="connsiteY53" fmla="*/ 24191 h 2298095"/>
              <a:gd name="connsiteX54" fmla="*/ 1064381 w 6894286"/>
              <a:gd name="connsiteY54" fmla="*/ 0 h 2298095"/>
              <a:gd name="connsiteX55" fmla="*/ 5987143 w 6894286"/>
              <a:gd name="connsiteY55" fmla="*/ 12095 h 2298095"/>
              <a:gd name="connsiteX56" fmla="*/ 6071809 w 6894286"/>
              <a:gd name="connsiteY56" fmla="*/ 24191 h 2298095"/>
              <a:gd name="connsiteX57" fmla="*/ 6168571 w 6894286"/>
              <a:gd name="connsiteY57" fmla="*/ 36286 h 2298095"/>
              <a:gd name="connsiteX58" fmla="*/ 6229048 w 6894286"/>
              <a:gd name="connsiteY58" fmla="*/ 48381 h 2298095"/>
              <a:gd name="connsiteX59" fmla="*/ 6277428 w 6894286"/>
              <a:gd name="connsiteY59" fmla="*/ 72572 h 2298095"/>
              <a:gd name="connsiteX60" fmla="*/ 6313714 w 6894286"/>
              <a:gd name="connsiteY60" fmla="*/ 96762 h 2298095"/>
              <a:gd name="connsiteX61" fmla="*/ 6398381 w 6894286"/>
              <a:gd name="connsiteY61" fmla="*/ 120953 h 2298095"/>
              <a:gd name="connsiteX62" fmla="*/ 6470952 w 6894286"/>
              <a:gd name="connsiteY62" fmla="*/ 157238 h 2298095"/>
              <a:gd name="connsiteX63" fmla="*/ 6579809 w 6894286"/>
              <a:gd name="connsiteY63" fmla="*/ 229810 h 2298095"/>
              <a:gd name="connsiteX64" fmla="*/ 6616095 w 6894286"/>
              <a:gd name="connsiteY64" fmla="*/ 254000 h 2298095"/>
              <a:gd name="connsiteX65" fmla="*/ 6676571 w 6894286"/>
              <a:gd name="connsiteY65" fmla="*/ 314476 h 2298095"/>
              <a:gd name="connsiteX66" fmla="*/ 6700762 w 6894286"/>
              <a:gd name="connsiteY66" fmla="*/ 338667 h 2298095"/>
              <a:gd name="connsiteX67" fmla="*/ 6712857 w 6894286"/>
              <a:gd name="connsiteY67" fmla="*/ 374953 h 2298095"/>
              <a:gd name="connsiteX68" fmla="*/ 6773333 w 6894286"/>
              <a:gd name="connsiteY68" fmla="*/ 435429 h 2298095"/>
              <a:gd name="connsiteX69" fmla="*/ 6797524 w 6894286"/>
              <a:gd name="connsiteY69" fmla="*/ 459619 h 2298095"/>
              <a:gd name="connsiteX70" fmla="*/ 6845905 w 6894286"/>
              <a:gd name="connsiteY70" fmla="*/ 532191 h 2298095"/>
              <a:gd name="connsiteX71" fmla="*/ 6858000 w 6894286"/>
              <a:gd name="connsiteY71" fmla="*/ 580572 h 2298095"/>
              <a:gd name="connsiteX72" fmla="*/ 6870095 w 6894286"/>
              <a:gd name="connsiteY72" fmla="*/ 616857 h 2298095"/>
              <a:gd name="connsiteX73" fmla="*/ 6894286 w 6894286"/>
              <a:gd name="connsiteY73" fmla="*/ 713619 h 2298095"/>
              <a:gd name="connsiteX74" fmla="*/ 6870095 w 6894286"/>
              <a:gd name="connsiteY74" fmla="*/ 1040191 h 2298095"/>
              <a:gd name="connsiteX75" fmla="*/ 6845905 w 6894286"/>
              <a:gd name="connsiteY75" fmla="*/ 1112762 h 2298095"/>
              <a:gd name="connsiteX76" fmla="*/ 6821714 w 6894286"/>
              <a:gd name="connsiteY76" fmla="*/ 1149048 h 2298095"/>
              <a:gd name="connsiteX77" fmla="*/ 6785428 w 6894286"/>
              <a:gd name="connsiteY77" fmla="*/ 1209524 h 2298095"/>
              <a:gd name="connsiteX78" fmla="*/ 6773333 w 6894286"/>
              <a:gd name="connsiteY78" fmla="*/ 1245810 h 2298095"/>
              <a:gd name="connsiteX79" fmla="*/ 6652381 w 6894286"/>
              <a:gd name="connsiteY79" fmla="*/ 1354667 h 2298095"/>
              <a:gd name="connsiteX80" fmla="*/ 6604000 w 6894286"/>
              <a:gd name="connsiteY80" fmla="*/ 1378857 h 2298095"/>
              <a:gd name="connsiteX81" fmla="*/ 6567714 w 6894286"/>
              <a:gd name="connsiteY81" fmla="*/ 1390953 h 2298095"/>
              <a:gd name="connsiteX82" fmla="*/ 6446762 w 6894286"/>
              <a:gd name="connsiteY82" fmla="*/ 1463524 h 2298095"/>
              <a:gd name="connsiteX83" fmla="*/ 6386286 w 6894286"/>
              <a:gd name="connsiteY83" fmla="*/ 1475619 h 2298095"/>
              <a:gd name="connsiteX84" fmla="*/ 6313714 w 6894286"/>
              <a:gd name="connsiteY84" fmla="*/ 1499810 h 2298095"/>
              <a:gd name="connsiteX85" fmla="*/ 6241143 w 6894286"/>
              <a:gd name="connsiteY85" fmla="*/ 1524000 h 2298095"/>
              <a:gd name="connsiteX86" fmla="*/ 6204857 w 6894286"/>
              <a:gd name="connsiteY86" fmla="*/ 1536095 h 2298095"/>
              <a:gd name="connsiteX87" fmla="*/ 6108095 w 6894286"/>
              <a:gd name="connsiteY87" fmla="*/ 1560286 h 2298095"/>
              <a:gd name="connsiteX88" fmla="*/ 6059714 w 6894286"/>
              <a:gd name="connsiteY88" fmla="*/ 1572381 h 2298095"/>
              <a:gd name="connsiteX89" fmla="*/ 5950857 w 6894286"/>
              <a:gd name="connsiteY89" fmla="*/ 1584476 h 2298095"/>
              <a:gd name="connsiteX90" fmla="*/ 5769428 w 6894286"/>
              <a:gd name="connsiteY90" fmla="*/ 1608667 h 2298095"/>
              <a:gd name="connsiteX91" fmla="*/ 5708952 w 6894286"/>
              <a:gd name="connsiteY91" fmla="*/ 1620762 h 2298095"/>
              <a:gd name="connsiteX92" fmla="*/ 5575905 w 6894286"/>
              <a:gd name="connsiteY92" fmla="*/ 1632857 h 2298095"/>
              <a:gd name="connsiteX93" fmla="*/ 5503333 w 6894286"/>
              <a:gd name="connsiteY93" fmla="*/ 1644953 h 2298095"/>
              <a:gd name="connsiteX94" fmla="*/ 5309809 w 6894286"/>
              <a:gd name="connsiteY94" fmla="*/ 1657048 h 2298095"/>
              <a:gd name="connsiteX95" fmla="*/ 4499428 w 6894286"/>
              <a:gd name="connsiteY95" fmla="*/ 1693334 h 2298095"/>
              <a:gd name="connsiteX96" fmla="*/ 4281714 w 6894286"/>
              <a:gd name="connsiteY96" fmla="*/ 1705429 h 2298095"/>
              <a:gd name="connsiteX97" fmla="*/ 4197048 w 6894286"/>
              <a:gd name="connsiteY97" fmla="*/ 1717524 h 2298095"/>
              <a:gd name="connsiteX98" fmla="*/ 3023809 w 6894286"/>
              <a:gd name="connsiteY98" fmla="*/ 1705429 h 2298095"/>
              <a:gd name="connsiteX99" fmla="*/ 2890762 w 6894286"/>
              <a:gd name="connsiteY99" fmla="*/ 1693334 h 2298095"/>
              <a:gd name="connsiteX100" fmla="*/ 1596571 w 6894286"/>
              <a:gd name="connsiteY100" fmla="*/ 1693334 h 2298095"/>
              <a:gd name="connsiteX101" fmla="*/ 1451428 w 6894286"/>
              <a:gd name="connsiteY101" fmla="*/ 1729619 h 2298095"/>
              <a:gd name="connsiteX102" fmla="*/ 1390952 w 6894286"/>
              <a:gd name="connsiteY102" fmla="*/ 1790095 h 2298095"/>
              <a:gd name="connsiteX103" fmla="*/ 1366762 w 6894286"/>
              <a:gd name="connsiteY103" fmla="*/ 1814286 h 2298095"/>
              <a:gd name="connsiteX104" fmla="*/ 1306286 w 6894286"/>
              <a:gd name="connsiteY104" fmla="*/ 1862667 h 2298095"/>
              <a:gd name="connsiteX105" fmla="*/ 1270000 w 6894286"/>
              <a:gd name="connsiteY105" fmla="*/ 1886857 h 2298095"/>
              <a:gd name="connsiteX106" fmla="*/ 1209524 w 6894286"/>
              <a:gd name="connsiteY106" fmla="*/ 1923143 h 2298095"/>
              <a:gd name="connsiteX107" fmla="*/ 1100667 w 6894286"/>
              <a:gd name="connsiteY107" fmla="*/ 1983619 h 2298095"/>
              <a:gd name="connsiteX108" fmla="*/ 1064381 w 6894286"/>
              <a:gd name="connsiteY108" fmla="*/ 2007810 h 2298095"/>
              <a:gd name="connsiteX109" fmla="*/ 1016000 w 6894286"/>
              <a:gd name="connsiteY109" fmla="*/ 2019905 h 2298095"/>
              <a:gd name="connsiteX110" fmla="*/ 943428 w 6894286"/>
              <a:gd name="connsiteY110" fmla="*/ 2044095 h 2298095"/>
              <a:gd name="connsiteX111" fmla="*/ 870857 w 6894286"/>
              <a:gd name="connsiteY111" fmla="*/ 2068286 h 2298095"/>
              <a:gd name="connsiteX112" fmla="*/ 822476 w 6894286"/>
              <a:gd name="connsiteY112" fmla="*/ 2080381 h 2298095"/>
              <a:gd name="connsiteX113" fmla="*/ 737809 w 6894286"/>
              <a:gd name="connsiteY113" fmla="*/ 2104572 h 2298095"/>
              <a:gd name="connsiteX114" fmla="*/ 568476 w 6894286"/>
              <a:gd name="connsiteY114" fmla="*/ 2128762 h 2298095"/>
              <a:gd name="connsiteX115" fmla="*/ 447524 w 6894286"/>
              <a:gd name="connsiteY115" fmla="*/ 2140857 h 229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</a:cxnLst>
            <a:rect l="l" t="t" r="r" b="b"/>
            <a:pathLst>
              <a:path w="6894286" h="2298095">
                <a:moveTo>
                  <a:pt x="0" y="2298095"/>
                </a:moveTo>
                <a:cubicBezTo>
                  <a:pt x="34527" y="2291190"/>
                  <a:pt x="74695" y="2284153"/>
                  <a:pt x="108857" y="2273905"/>
                </a:cubicBezTo>
                <a:cubicBezTo>
                  <a:pt x="133280" y="2266578"/>
                  <a:pt x="156691" y="2255900"/>
                  <a:pt x="181428" y="2249715"/>
                </a:cubicBezTo>
                <a:cubicBezTo>
                  <a:pt x="197555" y="2245683"/>
                  <a:pt x="213825" y="2242186"/>
                  <a:pt x="229809" y="2237619"/>
                </a:cubicBezTo>
                <a:cubicBezTo>
                  <a:pt x="242068" y="2234116"/>
                  <a:pt x="253795" y="2228879"/>
                  <a:pt x="266095" y="2225524"/>
                </a:cubicBezTo>
                <a:cubicBezTo>
                  <a:pt x="298170" y="2216776"/>
                  <a:pt x="331988" y="2213682"/>
                  <a:pt x="362857" y="2201334"/>
                </a:cubicBezTo>
                <a:cubicBezTo>
                  <a:pt x="394817" y="2188550"/>
                  <a:pt x="426432" y="2174530"/>
                  <a:pt x="459619" y="2165048"/>
                </a:cubicBezTo>
                <a:cubicBezTo>
                  <a:pt x="499470" y="2153662"/>
                  <a:pt x="526913" y="2149170"/>
                  <a:pt x="568476" y="2140857"/>
                </a:cubicBezTo>
                <a:cubicBezTo>
                  <a:pt x="600730" y="2124730"/>
                  <a:pt x="630254" y="2101222"/>
                  <a:pt x="665238" y="2092476"/>
                </a:cubicBezTo>
                <a:cubicBezTo>
                  <a:pt x="725988" y="2077289"/>
                  <a:pt x="697849" y="2085638"/>
                  <a:pt x="749905" y="2068286"/>
                </a:cubicBezTo>
                <a:cubicBezTo>
                  <a:pt x="774095" y="2052159"/>
                  <a:pt x="801918" y="2040462"/>
                  <a:pt x="822476" y="2019905"/>
                </a:cubicBezTo>
                <a:cubicBezTo>
                  <a:pt x="830540" y="2011842"/>
                  <a:pt x="837544" y="2002557"/>
                  <a:pt x="846667" y="1995715"/>
                </a:cubicBezTo>
                <a:cubicBezTo>
                  <a:pt x="869926" y="1978271"/>
                  <a:pt x="898681" y="1967892"/>
                  <a:pt x="919238" y="1947334"/>
                </a:cubicBezTo>
                <a:cubicBezTo>
                  <a:pt x="927301" y="1939270"/>
                  <a:pt x="934305" y="1929985"/>
                  <a:pt x="943428" y="1923143"/>
                </a:cubicBezTo>
                <a:cubicBezTo>
                  <a:pt x="966687" y="1905699"/>
                  <a:pt x="991809" y="1890889"/>
                  <a:pt x="1016000" y="1874762"/>
                </a:cubicBezTo>
                <a:cubicBezTo>
                  <a:pt x="1028095" y="1866699"/>
                  <a:pt x="1042007" y="1860851"/>
                  <a:pt x="1052286" y="1850572"/>
                </a:cubicBezTo>
                <a:lnTo>
                  <a:pt x="1124857" y="1778000"/>
                </a:lnTo>
                <a:cubicBezTo>
                  <a:pt x="1132921" y="1769936"/>
                  <a:pt x="1138230" y="1757416"/>
                  <a:pt x="1149048" y="1753810"/>
                </a:cubicBezTo>
                <a:lnTo>
                  <a:pt x="1185333" y="1741715"/>
                </a:lnTo>
                <a:cubicBezTo>
                  <a:pt x="1193397" y="1729620"/>
                  <a:pt x="1200443" y="1716780"/>
                  <a:pt x="1209524" y="1705429"/>
                </a:cubicBezTo>
                <a:cubicBezTo>
                  <a:pt x="1216648" y="1696524"/>
                  <a:pt x="1237320" y="1692056"/>
                  <a:pt x="1233714" y="1681238"/>
                </a:cubicBezTo>
                <a:cubicBezTo>
                  <a:pt x="1229682" y="1669143"/>
                  <a:pt x="1209523" y="1673175"/>
                  <a:pt x="1197428" y="1669143"/>
                </a:cubicBezTo>
                <a:cubicBezTo>
                  <a:pt x="1177269" y="1673175"/>
                  <a:pt x="1157510" y="1681238"/>
                  <a:pt x="1136952" y="1681238"/>
                </a:cubicBezTo>
                <a:cubicBezTo>
                  <a:pt x="913224" y="1681238"/>
                  <a:pt x="929453" y="1680925"/>
                  <a:pt x="786190" y="1657048"/>
                </a:cubicBezTo>
                <a:cubicBezTo>
                  <a:pt x="762000" y="1648984"/>
                  <a:pt x="734836" y="1647001"/>
                  <a:pt x="713619" y="1632857"/>
                </a:cubicBezTo>
                <a:cubicBezTo>
                  <a:pt x="666725" y="1601595"/>
                  <a:pt x="691124" y="1613264"/>
                  <a:pt x="641048" y="1596572"/>
                </a:cubicBezTo>
                <a:cubicBezTo>
                  <a:pt x="632984" y="1588508"/>
                  <a:pt x="626346" y="1578707"/>
                  <a:pt x="616857" y="1572381"/>
                </a:cubicBezTo>
                <a:cubicBezTo>
                  <a:pt x="559586" y="1534201"/>
                  <a:pt x="555883" y="1559787"/>
                  <a:pt x="495905" y="1499810"/>
                </a:cubicBezTo>
                <a:lnTo>
                  <a:pt x="435428" y="1439334"/>
                </a:lnTo>
                <a:cubicBezTo>
                  <a:pt x="427364" y="1431270"/>
                  <a:pt x="420726" y="1421468"/>
                  <a:pt x="411238" y="1415143"/>
                </a:cubicBezTo>
                <a:cubicBezTo>
                  <a:pt x="399143" y="1407080"/>
                  <a:pt x="385989" y="1400413"/>
                  <a:pt x="374952" y="1390953"/>
                </a:cubicBezTo>
                <a:cubicBezTo>
                  <a:pt x="348912" y="1368633"/>
                  <a:pt x="318431" y="1338387"/>
                  <a:pt x="302381" y="1306286"/>
                </a:cubicBezTo>
                <a:cubicBezTo>
                  <a:pt x="270980" y="1243482"/>
                  <a:pt x="313344" y="1293057"/>
                  <a:pt x="266095" y="1245810"/>
                </a:cubicBezTo>
                <a:cubicBezTo>
                  <a:pt x="262063" y="1229683"/>
                  <a:pt x="260548" y="1212708"/>
                  <a:pt x="254000" y="1197429"/>
                </a:cubicBezTo>
                <a:cubicBezTo>
                  <a:pt x="248274" y="1184068"/>
                  <a:pt x="234913" y="1174754"/>
                  <a:pt x="229809" y="1161143"/>
                </a:cubicBezTo>
                <a:cubicBezTo>
                  <a:pt x="222591" y="1141894"/>
                  <a:pt x="222700" y="1120611"/>
                  <a:pt x="217714" y="1100667"/>
                </a:cubicBezTo>
                <a:cubicBezTo>
                  <a:pt x="214622" y="1088298"/>
                  <a:pt x="209121" y="1076640"/>
                  <a:pt x="205619" y="1064381"/>
                </a:cubicBezTo>
                <a:cubicBezTo>
                  <a:pt x="201052" y="1048397"/>
                  <a:pt x="198091" y="1031984"/>
                  <a:pt x="193524" y="1016000"/>
                </a:cubicBezTo>
                <a:cubicBezTo>
                  <a:pt x="190021" y="1003741"/>
                  <a:pt x="184931" y="991974"/>
                  <a:pt x="181428" y="979715"/>
                </a:cubicBezTo>
                <a:cubicBezTo>
                  <a:pt x="151042" y="873368"/>
                  <a:pt x="186246" y="982076"/>
                  <a:pt x="157238" y="895048"/>
                </a:cubicBezTo>
                <a:cubicBezTo>
                  <a:pt x="139797" y="738073"/>
                  <a:pt x="132642" y="725068"/>
                  <a:pt x="157238" y="520095"/>
                </a:cubicBezTo>
                <a:cubicBezTo>
                  <a:pt x="158970" y="505662"/>
                  <a:pt x="174927" y="496812"/>
                  <a:pt x="181428" y="483810"/>
                </a:cubicBezTo>
                <a:cubicBezTo>
                  <a:pt x="187130" y="472406"/>
                  <a:pt x="186452" y="458132"/>
                  <a:pt x="193524" y="447524"/>
                </a:cubicBezTo>
                <a:cubicBezTo>
                  <a:pt x="203012" y="433292"/>
                  <a:pt x="219307" y="424740"/>
                  <a:pt x="229809" y="411238"/>
                </a:cubicBezTo>
                <a:cubicBezTo>
                  <a:pt x="247658" y="388289"/>
                  <a:pt x="257632" y="359225"/>
                  <a:pt x="278190" y="338667"/>
                </a:cubicBezTo>
                <a:cubicBezTo>
                  <a:pt x="286254" y="330603"/>
                  <a:pt x="295257" y="323381"/>
                  <a:pt x="302381" y="314476"/>
                </a:cubicBezTo>
                <a:cubicBezTo>
                  <a:pt x="330321" y="279551"/>
                  <a:pt x="318313" y="279959"/>
                  <a:pt x="350762" y="254000"/>
                </a:cubicBezTo>
                <a:cubicBezTo>
                  <a:pt x="362113" y="244919"/>
                  <a:pt x="376108" y="239382"/>
                  <a:pt x="387048" y="229810"/>
                </a:cubicBezTo>
                <a:cubicBezTo>
                  <a:pt x="408503" y="211037"/>
                  <a:pt x="420479" y="178350"/>
                  <a:pt x="447524" y="169334"/>
                </a:cubicBezTo>
                <a:cubicBezTo>
                  <a:pt x="498898" y="152208"/>
                  <a:pt x="526490" y="144910"/>
                  <a:pt x="580571" y="108857"/>
                </a:cubicBezTo>
                <a:cubicBezTo>
                  <a:pt x="638073" y="70524"/>
                  <a:pt x="603068" y="89263"/>
                  <a:pt x="689428" y="60476"/>
                </a:cubicBezTo>
                <a:lnTo>
                  <a:pt x="725714" y="48381"/>
                </a:lnTo>
                <a:cubicBezTo>
                  <a:pt x="737809" y="44349"/>
                  <a:pt x="749294" y="37345"/>
                  <a:pt x="762000" y="36286"/>
                </a:cubicBezTo>
                <a:lnTo>
                  <a:pt x="907143" y="24191"/>
                </a:lnTo>
                <a:cubicBezTo>
                  <a:pt x="953185" y="14982"/>
                  <a:pt x="1020439" y="0"/>
                  <a:pt x="1064381" y="0"/>
                </a:cubicBezTo>
                <a:lnTo>
                  <a:pt x="5987143" y="12095"/>
                </a:lnTo>
                <a:lnTo>
                  <a:pt x="6071809" y="24191"/>
                </a:lnTo>
                <a:cubicBezTo>
                  <a:pt x="6104029" y="28487"/>
                  <a:pt x="6136444" y="31344"/>
                  <a:pt x="6168571" y="36286"/>
                </a:cubicBezTo>
                <a:cubicBezTo>
                  <a:pt x="6188890" y="39412"/>
                  <a:pt x="6208889" y="44349"/>
                  <a:pt x="6229048" y="48381"/>
                </a:cubicBezTo>
                <a:cubicBezTo>
                  <a:pt x="6245175" y="56445"/>
                  <a:pt x="6261773" y="63626"/>
                  <a:pt x="6277428" y="72572"/>
                </a:cubicBezTo>
                <a:cubicBezTo>
                  <a:pt x="6290049" y="79784"/>
                  <a:pt x="6300353" y="91036"/>
                  <a:pt x="6313714" y="96762"/>
                </a:cubicBezTo>
                <a:cubicBezTo>
                  <a:pt x="6367985" y="120021"/>
                  <a:pt x="6351294" y="97409"/>
                  <a:pt x="6398381" y="120953"/>
                </a:cubicBezTo>
                <a:cubicBezTo>
                  <a:pt x="6492164" y="167845"/>
                  <a:pt x="6379753" y="126838"/>
                  <a:pt x="6470952" y="157238"/>
                </a:cubicBezTo>
                <a:lnTo>
                  <a:pt x="6579809" y="229810"/>
                </a:lnTo>
                <a:cubicBezTo>
                  <a:pt x="6591904" y="237874"/>
                  <a:pt x="6605816" y="243721"/>
                  <a:pt x="6616095" y="254000"/>
                </a:cubicBezTo>
                <a:lnTo>
                  <a:pt x="6676571" y="314476"/>
                </a:lnTo>
                <a:lnTo>
                  <a:pt x="6700762" y="338667"/>
                </a:lnTo>
                <a:cubicBezTo>
                  <a:pt x="6704794" y="350762"/>
                  <a:pt x="6705207" y="364753"/>
                  <a:pt x="6712857" y="374953"/>
                </a:cubicBezTo>
                <a:cubicBezTo>
                  <a:pt x="6729962" y="397760"/>
                  <a:pt x="6753174" y="415270"/>
                  <a:pt x="6773333" y="435429"/>
                </a:cubicBezTo>
                <a:cubicBezTo>
                  <a:pt x="6781397" y="443492"/>
                  <a:pt x="6791199" y="450131"/>
                  <a:pt x="6797524" y="459619"/>
                </a:cubicBezTo>
                <a:lnTo>
                  <a:pt x="6845905" y="532191"/>
                </a:lnTo>
                <a:cubicBezTo>
                  <a:pt x="6849937" y="548318"/>
                  <a:pt x="6853433" y="564588"/>
                  <a:pt x="6858000" y="580572"/>
                </a:cubicBezTo>
                <a:cubicBezTo>
                  <a:pt x="6861502" y="592831"/>
                  <a:pt x="6867003" y="604488"/>
                  <a:pt x="6870095" y="616857"/>
                </a:cubicBezTo>
                <a:lnTo>
                  <a:pt x="6894286" y="713619"/>
                </a:lnTo>
                <a:cubicBezTo>
                  <a:pt x="6891609" y="769836"/>
                  <a:pt x="6893062" y="948322"/>
                  <a:pt x="6870095" y="1040191"/>
                </a:cubicBezTo>
                <a:cubicBezTo>
                  <a:pt x="6863911" y="1064929"/>
                  <a:pt x="6860049" y="1091546"/>
                  <a:pt x="6845905" y="1112762"/>
                </a:cubicBezTo>
                <a:lnTo>
                  <a:pt x="6821714" y="1149048"/>
                </a:lnTo>
                <a:cubicBezTo>
                  <a:pt x="6787451" y="1251841"/>
                  <a:pt x="6835237" y="1126510"/>
                  <a:pt x="6785428" y="1209524"/>
                </a:cubicBezTo>
                <a:cubicBezTo>
                  <a:pt x="6778868" y="1220457"/>
                  <a:pt x="6779035" y="1234406"/>
                  <a:pt x="6773333" y="1245810"/>
                </a:cubicBezTo>
                <a:cubicBezTo>
                  <a:pt x="6749077" y="1294323"/>
                  <a:pt x="6699087" y="1331314"/>
                  <a:pt x="6652381" y="1354667"/>
                </a:cubicBezTo>
                <a:cubicBezTo>
                  <a:pt x="6636254" y="1362730"/>
                  <a:pt x="6620573" y="1371754"/>
                  <a:pt x="6604000" y="1378857"/>
                </a:cubicBezTo>
                <a:cubicBezTo>
                  <a:pt x="6592281" y="1383879"/>
                  <a:pt x="6578859" y="1384761"/>
                  <a:pt x="6567714" y="1390953"/>
                </a:cubicBezTo>
                <a:cubicBezTo>
                  <a:pt x="6526307" y="1413957"/>
                  <a:pt x="6492516" y="1448273"/>
                  <a:pt x="6446762" y="1463524"/>
                </a:cubicBezTo>
                <a:cubicBezTo>
                  <a:pt x="6427259" y="1470025"/>
                  <a:pt x="6406119" y="1470210"/>
                  <a:pt x="6386286" y="1475619"/>
                </a:cubicBezTo>
                <a:cubicBezTo>
                  <a:pt x="6361685" y="1482328"/>
                  <a:pt x="6337905" y="1491746"/>
                  <a:pt x="6313714" y="1499810"/>
                </a:cubicBezTo>
                <a:lnTo>
                  <a:pt x="6241143" y="1524000"/>
                </a:lnTo>
                <a:cubicBezTo>
                  <a:pt x="6229048" y="1528032"/>
                  <a:pt x="6217226" y="1533003"/>
                  <a:pt x="6204857" y="1536095"/>
                </a:cubicBezTo>
                <a:lnTo>
                  <a:pt x="6108095" y="1560286"/>
                </a:lnTo>
                <a:cubicBezTo>
                  <a:pt x="6091968" y="1564318"/>
                  <a:pt x="6076236" y="1570545"/>
                  <a:pt x="6059714" y="1572381"/>
                </a:cubicBezTo>
                <a:lnTo>
                  <a:pt x="5950857" y="1584476"/>
                </a:lnTo>
                <a:cubicBezTo>
                  <a:pt x="5844045" y="1611181"/>
                  <a:pt x="5959825" y="1584868"/>
                  <a:pt x="5769428" y="1608667"/>
                </a:cubicBezTo>
                <a:cubicBezTo>
                  <a:pt x="5749029" y="1611217"/>
                  <a:pt x="5729351" y="1618212"/>
                  <a:pt x="5708952" y="1620762"/>
                </a:cubicBezTo>
                <a:cubicBezTo>
                  <a:pt x="5664764" y="1626285"/>
                  <a:pt x="5620132" y="1627654"/>
                  <a:pt x="5575905" y="1632857"/>
                </a:cubicBezTo>
                <a:cubicBezTo>
                  <a:pt x="5551549" y="1635723"/>
                  <a:pt x="5527757" y="1642733"/>
                  <a:pt x="5503333" y="1644953"/>
                </a:cubicBezTo>
                <a:cubicBezTo>
                  <a:pt x="5438965" y="1650805"/>
                  <a:pt x="5374317" y="1653016"/>
                  <a:pt x="5309809" y="1657048"/>
                </a:cubicBezTo>
                <a:cubicBezTo>
                  <a:pt x="4963475" y="1726314"/>
                  <a:pt x="5229966" y="1680517"/>
                  <a:pt x="4499428" y="1693334"/>
                </a:cubicBezTo>
                <a:cubicBezTo>
                  <a:pt x="4426857" y="1697366"/>
                  <a:pt x="4354166" y="1699633"/>
                  <a:pt x="4281714" y="1705429"/>
                </a:cubicBezTo>
                <a:cubicBezTo>
                  <a:pt x="4253296" y="1707702"/>
                  <a:pt x="4225557" y="1717524"/>
                  <a:pt x="4197048" y="1717524"/>
                </a:cubicBezTo>
                <a:cubicBezTo>
                  <a:pt x="3805948" y="1717524"/>
                  <a:pt x="3414889" y="1709461"/>
                  <a:pt x="3023809" y="1705429"/>
                </a:cubicBezTo>
                <a:cubicBezTo>
                  <a:pt x="2979460" y="1701397"/>
                  <a:pt x="2935272" y="1694725"/>
                  <a:pt x="2890762" y="1693334"/>
                </a:cubicBezTo>
                <a:cubicBezTo>
                  <a:pt x="2245639" y="1673173"/>
                  <a:pt x="2245731" y="1681312"/>
                  <a:pt x="1596571" y="1693334"/>
                </a:cubicBezTo>
                <a:cubicBezTo>
                  <a:pt x="1541338" y="1700238"/>
                  <a:pt x="1495922" y="1695012"/>
                  <a:pt x="1451428" y="1729619"/>
                </a:cubicBezTo>
                <a:cubicBezTo>
                  <a:pt x="1428925" y="1747122"/>
                  <a:pt x="1411111" y="1769936"/>
                  <a:pt x="1390952" y="1790095"/>
                </a:cubicBezTo>
                <a:cubicBezTo>
                  <a:pt x="1382889" y="1798159"/>
                  <a:pt x="1376250" y="1807961"/>
                  <a:pt x="1366762" y="1814286"/>
                </a:cubicBezTo>
                <a:cubicBezTo>
                  <a:pt x="1255077" y="1888741"/>
                  <a:pt x="1392459" y="1793728"/>
                  <a:pt x="1306286" y="1862667"/>
                </a:cubicBezTo>
                <a:cubicBezTo>
                  <a:pt x="1294935" y="1871748"/>
                  <a:pt x="1281351" y="1877776"/>
                  <a:pt x="1270000" y="1886857"/>
                </a:cubicBezTo>
                <a:cubicBezTo>
                  <a:pt x="1222562" y="1924807"/>
                  <a:pt x="1272539" y="1902138"/>
                  <a:pt x="1209524" y="1923143"/>
                </a:cubicBezTo>
                <a:cubicBezTo>
                  <a:pt x="1126344" y="1978596"/>
                  <a:pt x="1164534" y="1962330"/>
                  <a:pt x="1100667" y="1983619"/>
                </a:cubicBezTo>
                <a:cubicBezTo>
                  <a:pt x="1088572" y="1991683"/>
                  <a:pt x="1077742" y="2002084"/>
                  <a:pt x="1064381" y="2007810"/>
                </a:cubicBezTo>
                <a:cubicBezTo>
                  <a:pt x="1049102" y="2014358"/>
                  <a:pt x="1031922" y="2015128"/>
                  <a:pt x="1016000" y="2019905"/>
                </a:cubicBezTo>
                <a:cubicBezTo>
                  <a:pt x="991576" y="2027232"/>
                  <a:pt x="967619" y="2036031"/>
                  <a:pt x="943428" y="2044095"/>
                </a:cubicBezTo>
                <a:lnTo>
                  <a:pt x="870857" y="2068286"/>
                </a:lnTo>
                <a:cubicBezTo>
                  <a:pt x="854730" y="2072318"/>
                  <a:pt x="838460" y="2075814"/>
                  <a:pt x="822476" y="2080381"/>
                </a:cubicBezTo>
                <a:cubicBezTo>
                  <a:pt x="782220" y="2091883"/>
                  <a:pt x="783174" y="2097011"/>
                  <a:pt x="737809" y="2104572"/>
                </a:cubicBezTo>
                <a:cubicBezTo>
                  <a:pt x="681567" y="2113946"/>
                  <a:pt x="625053" y="2121690"/>
                  <a:pt x="568476" y="2128762"/>
                </a:cubicBezTo>
                <a:cubicBezTo>
                  <a:pt x="463713" y="2141857"/>
                  <a:pt x="504219" y="2140857"/>
                  <a:pt x="447524" y="2140857"/>
                </a:cubicBezTo>
              </a:path>
            </a:pathLst>
          </a:custGeom>
          <a:ln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>
            <a:grpSpLocks noChangeAspect="1"/>
          </p:cNvGrpSpPr>
          <p:nvPr/>
        </p:nvGrpSpPr>
        <p:grpSpPr>
          <a:xfrm>
            <a:off x="4298635" y="1608724"/>
            <a:ext cx="2617275" cy="2807999"/>
            <a:chOff x="6936182" y="1843257"/>
            <a:chExt cx="1912620" cy="2041023"/>
          </a:xfrm>
        </p:grpSpPr>
        <p:grpSp>
          <p:nvGrpSpPr>
            <p:cNvPr id="9" name="Grupp 36">
              <a:extLst>
                <a:ext uri="{FF2B5EF4-FFF2-40B4-BE49-F238E27FC236}">
                  <a16:creationId xmlns:a16="http://schemas.microsoft.com/office/drawing/2014/main" id="{00000000-0008-0000-0900-000025000000}"/>
                </a:ext>
              </a:extLst>
            </p:cNvPr>
            <p:cNvGrpSpPr/>
            <p:nvPr/>
          </p:nvGrpSpPr>
          <p:grpSpPr>
            <a:xfrm>
              <a:off x="6936182" y="2106280"/>
              <a:ext cx="1912620" cy="1778000"/>
              <a:chOff x="0" y="0"/>
              <a:chExt cx="2143125" cy="2014538"/>
            </a:xfrm>
          </p:grpSpPr>
          <p:graphicFrame>
            <p:nvGraphicFramePr>
              <p:cNvPr id="10" name="Diagram 37">
                <a:extLst>
                  <a:ext uri="{FF2B5EF4-FFF2-40B4-BE49-F238E27FC236}">
                    <a16:creationId xmlns:a16="http://schemas.microsoft.com/office/drawing/2014/main" id="{00000000-0008-0000-0900-000026000000}"/>
                  </a:ext>
                </a:extLst>
              </p:cNvPr>
              <p:cNvGraphicFramePr>
                <a:graphicFrameLocks/>
              </p:cNvGraphicFramePr>
              <p:nvPr/>
            </p:nvGraphicFramePr>
            <p:xfrm>
              <a:off x="0" y="0"/>
              <a:ext cx="1162050" cy="2014538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graphicFrame>
            <p:nvGraphicFramePr>
              <p:cNvPr id="11" name="Diagram 38">
                <a:extLst>
                  <a:ext uri="{FF2B5EF4-FFF2-40B4-BE49-F238E27FC236}">
                    <a16:creationId xmlns:a16="http://schemas.microsoft.com/office/drawing/2014/main" id="{00000000-0008-0000-0900-000027000000}"/>
                  </a:ext>
                </a:extLst>
              </p:cNvPr>
              <p:cNvGraphicFramePr>
                <a:graphicFrameLocks/>
              </p:cNvGraphicFramePr>
              <p:nvPr/>
            </p:nvGraphicFramePr>
            <p:xfrm>
              <a:off x="1000125" y="4761"/>
              <a:ext cx="1143000" cy="2009775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4"/>
              </a:graphicData>
            </a:graphic>
          </p:graphicFrame>
        </p:grpSp>
        <p:sp>
          <p:nvSpPr>
            <p:cNvPr id="13" name="TextBox 12"/>
            <p:cNvSpPr txBox="1"/>
            <p:nvPr/>
          </p:nvSpPr>
          <p:spPr>
            <a:xfrm>
              <a:off x="7441568" y="1843257"/>
              <a:ext cx="8053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2020</a:t>
              </a:r>
            </a:p>
          </p:txBody>
        </p:sp>
      </p:grpSp>
      <p:cxnSp>
        <p:nvCxnSpPr>
          <p:cNvPr id="22" name="Straight Connector 21"/>
          <p:cNvCxnSpPr/>
          <p:nvPr/>
        </p:nvCxnSpPr>
        <p:spPr>
          <a:xfrm>
            <a:off x="5244883" y="4033080"/>
            <a:ext cx="5280196" cy="185726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5717780" y="3762640"/>
            <a:ext cx="4549982" cy="60541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5244883" y="2769544"/>
            <a:ext cx="4885195" cy="51100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5717780" y="1269937"/>
            <a:ext cx="4549983" cy="117536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1905093" y="6017431"/>
            <a:ext cx="7479250" cy="611429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1911005" y="6123254"/>
            <a:ext cx="7285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Färre</a:t>
            </a:r>
            <a:r>
              <a:rPr lang="en-US" dirty="0"/>
              <a:t> barn, </a:t>
            </a:r>
            <a:r>
              <a:rPr lang="en-US" dirty="0" err="1"/>
              <a:t>fler</a:t>
            </a:r>
            <a:r>
              <a:rPr lang="en-US" dirty="0"/>
              <a:t> </a:t>
            </a:r>
            <a:r>
              <a:rPr lang="en-US" dirty="0" err="1"/>
              <a:t>vuxna</a:t>
            </a:r>
            <a:r>
              <a:rPr lang="en-US" dirty="0"/>
              <a:t> </a:t>
            </a:r>
            <a:r>
              <a:rPr lang="en-US" dirty="0" err="1"/>
              <a:t>och</a:t>
            </a:r>
            <a:r>
              <a:rPr lang="en-US" dirty="0"/>
              <a:t> </a:t>
            </a:r>
            <a:r>
              <a:rPr lang="en-US" dirty="0" err="1"/>
              <a:t>äldre</a:t>
            </a:r>
            <a:r>
              <a:rPr lang="en-US" dirty="0"/>
              <a:t>: </a:t>
            </a:r>
            <a:r>
              <a:rPr lang="en-US" dirty="0" err="1"/>
              <a:t>Ålderspyramiden</a:t>
            </a:r>
            <a:r>
              <a:rPr lang="en-US" dirty="0"/>
              <a:t> </a:t>
            </a:r>
            <a:r>
              <a:rPr lang="en-US" dirty="0" err="1"/>
              <a:t>har</a:t>
            </a:r>
            <a:r>
              <a:rPr lang="en-US" dirty="0"/>
              <a:t> </a:t>
            </a:r>
            <a:r>
              <a:rPr lang="en-US" dirty="0" err="1"/>
              <a:t>fått</a:t>
            </a:r>
            <a:r>
              <a:rPr lang="en-US" dirty="0"/>
              <a:t> en </a:t>
            </a:r>
            <a:r>
              <a:rPr lang="en-US" dirty="0" err="1"/>
              <a:t>annan</a:t>
            </a:r>
            <a:r>
              <a:rPr lang="en-US" dirty="0"/>
              <a:t> form.</a:t>
            </a:r>
          </a:p>
        </p:txBody>
      </p:sp>
    </p:spTree>
    <p:extLst>
      <p:ext uri="{BB962C8B-B14F-4D97-AF65-F5344CB8AC3E}">
        <p14:creationId xmlns:p14="http://schemas.microsoft.com/office/powerpoint/2010/main" val="35740035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Varför viktigt Småbilder.tif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8994" y="29080"/>
            <a:ext cx="4503006" cy="6858000"/>
          </a:xfrm>
          <a:prstGeom prst="rect">
            <a:avLst/>
          </a:prstGeom>
        </p:spPr>
      </p:pic>
      <p:pic>
        <p:nvPicPr>
          <p:cNvPr id="3" name="Picture 2" descr="torggatan hö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956" y="1146250"/>
            <a:ext cx="3384000" cy="5076000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42718" y="266095"/>
            <a:ext cx="8401665" cy="2298095"/>
          </a:xfrm>
          <a:custGeom>
            <a:avLst/>
            <a:gdLst>
              <a:gd name="connsiteX0" fmla="*/ 0 w 6894286"/>
              <a:gd name="connsiteY0" fmla="*/ 2298095 h 2298095"/>
              <a:gd name="connsiteX1" fmla="*/ 108857 w 6894286"/>
              <a:gd name="connsiteY1" fmla="*/ 2273905 h 2298095"/>
              <a:gd name="connsiteX2" fmla="*/ 181428 w 6894286"/>
              <a:gd name="connsiteY2" fmla="*/ 2249715 h 2298095"/>
              <a:gd name="connsiteX3" fmla="*/ 229809 w 6894286"/>
              <a:gd name="connsiteY3" fmla="*/ 2237619 h 2298095"/>
              <a:gd name="connsiteX4" fmla="*/ 266095 w 6894286"/>
              <a:gd name="connsiteY4" fmla="*/ 2225524 h 2298095"/>
              <a:gd name="connsiteX5" fmla="*/ 362857 w 6894286"/>
              <a:gd name="connsiteY5" fmla="*/ 2201334 h 2298095"/>
              <a:gd name="connsiteX6" fmla="*/ 459619 w 6894286"/>
              <a:gd name="connsiteY6" fmla="*/ 2165048 h 2298095"/>
              <a:gd name="connsiteX7" fmla="*/ 568476 w 6894286"/>
              <a:gd name="connsiteY7" fmla="*/ 2140857 h 2298095"/>
              <a:gd name="connsiteX8" fmla="*/ 665238 w 6894286"/>
              <a:gd name="connsiteY8" fmla="*/ 2092476 h 2298095"/>
              <a:gd name="connsiteX9" fmla="*/ 749905 w 6894286"/>
              <a:gd name="connsiteY9" fmla="*/ 2068286 h 2298095"/>
              <a:gd name="connsiteX10" fmla="*/ 822476 w 6894286"/>
              <a:gd name="connsiteY10" fmla="*/ 2019905 h 2298095"/>
              <a:gd name="connsiteX11" fmla="*/ 846667 w 6894286"/>
              <a:gd name="connsiteY11" fmla="*/ 1995715 h 2298095"/>
              <a:gd name="connsiteX12" fmla="*/ 919238 w 6894286"/>
              <a:gd name="connsiteY12" fmla="*/ 1947334 h 2298095"/>
              <a:gd name="connsiteX13" fmla="*/ 943428 w 6894286"/>
              <a:gd name="connsiteY13" fmla="*/ 1923143 h 2298095"/>
              <a:gd name="connsiteX14" fmla="*/ 1016000 w 6894286"/>
              <a:gd name="connsiteY14" fmla="*/ 1874762 h 2298095"/>
              <a:gd name="connsiteX15" fmla="*/ 1052286 w 6894286"/>
              <a:gd name="connsiteY15" fmla="*/ 1850572 h 2298095"/>
              <a:gd name="connsiteX16" fmla="*/ 1124857 w 6894286"/>
              <a:gd name="connsiteY16" fmla="*/ 1778000 h 2298095"/>
              <a:gd name="connsiteX17" fmla="*/ 1149048 w 6894286"/>
              <a:gd name="connsiteY17" fmla="*/ 1753810 h 2298095"/>
              <a:gd name="connsiteX18" fmla="*/ 1185333 w 6894286"/>
              <a:gd name="connsiteY18" fmla="*/ 1741715 h 2298095"/>
              <a:gd name="connsiteX19" fmla="*/ 1209524 w 6894286"/>
              <a:gd name="connsiteY19" fmla="*/ 1705429 h 2298095"/>
              <a:gd name="connsiteX20" fmla="*/ 1233714 w 6894286"/>
              <a:gd name="connsiteY20" fmla="*/ 1681238 h 2298095"/>
              <a:gd name="connsiteX21" fmla="*/ 1197428 w 6894286"/>
              <a:gd name="connsiteY21" fmla="*/ 1669143 h 2298095"/>
              <a:gd name="connsiteX22" fmla="*/ 1136952 w 6894286"/>
              <a:gd name="connsiteY22" fmla="*/ 1681238 h 2298095"/>
              <a:gd name="connsiteX23" fmla="*/ 786190 w 6894286"/>
              <a:gd name="connsiteY23" fmla="*/ 1657048 h 2298095"/>
              <a:gd name="connsiteX24" fmla="*/ 713619 w 6894286"/>
              <a:gd name="connsiteY24" fmla="*/ 1632857 h 2298095"/>
              <a:gd name="connsiteX25" fmla="*/ 641048 w 6894286"/>
              <a:gd name="connsiteY25" fmla="*/ 1596572 h 2298095"/>
              <a:gd name="connsiteX26" fmla="*/ 616857 w 6894286"/>
              <a:gd name="connsiteY26" fmla="*/ 1572381 h 2298095"/>
              <a:gd name="connsiteX27" fmla="*/ 495905 w 6894286"/>
              <a:gd name="connsiteY27" fmla="*/ 1499810 h 2298095"/>
              <a:gd name="connsiteX28" fmla="*/ 435428 w 6894286"/>
              <a:gd name="connsiteY28" fmla="*/ 1439334 h 2298095"/>
              <a:gd name="connsiteX29" fmla="*/ 411238 w 6894286"/>
              <a:gd name="connsiteY29" fmla="*/ 1415143 h 2298095"/>
              <a:gd name="connsiteX30" fmla="*/ 374952 w 6894286"/>
              <a:gd name="connsiteY30" fmla="*/ 1390953 h 2298095"/>
              <a:gd name="connsiteX31" fmla="*/ 302381 w 6894286"/>
              <a:gd name="connsiteY31" fmla="*/ 1306286 h 2298095"/>
              <a:gd name="connsiteX32" fmla="*/ 266095 w 6894286"/>
              <a:gd name="connsiteY32" fmla="*/ 1245810 h 2298095"/>
              <a:gd name="connsiteX33" fmla="*/ 254000 w 6894286"/>
              <a:gd name="connsiteY33" fmla="*/ 1197429 h 2298095"/>
              <a:gd name="connsiteX34" fmla="*/ 229809 w 6894286"/>
              <a:gd name="connsiteY34" fmla="*/ 1161143 h 2298095"/>
              <a:gd name="connsiteX35" fmla="*/ 217714 w 6894286"/>
              <a:gd name="connsiteY35" fmla="*/ 1100667 h 2298095"/>
              <a:gd name="connsiteX36" fmla="*/ 205619 w 6894286"/>
              <a:gd name="connsiteY36" fmla="*/ 1064381 h 2298095"/>
              <a:gd name="connsiteX37" fmla="*/ 193524 w 6894286"/>
              <a:gd name="connsiteY37" fmla="*/ 1016000 h 2298095"/>
              <a:gd name="connsiteX38" fmla="*/ 181428 w 6894286"/>
              <a:gd name="connsiteY38" fmla="*/ 979715 h 2298095"/>
              <a:gd name="connsiteX39" fmla="*/ 157238 w 6894286"/>
              <a:gd name="connsiteY39" fmla="*/ 895048 h 2298095"/>
              <a:gd name="connsiteX40" fmla="*/ 157238 w 6894286"/>
              <a:gd name="connsiteY40" fmla="*/ 520095 h 2298095"/>
              <a:gd name="connsiteX41" fmla="*/ 181428 w 6894286"/>
              <a:gd name="connsiteY41" fmla="*/ 483810 h 2298095"/>
              <a:gd name="connsiteX42" fmla="*/ 193524 w 6894286"/>
              <a:gd name="connsiteY42" fmla="*/ 447524 h 2298095"/>
              <a:gd name="connsiteX43" fmla="*/ 229809 w 6894286"/>
              <a:gd name="connsiteY43" fmla="*/ 411238 h 2298095"/>
              <a:gd name="connsiteX44" fmla="*/ 278190 w 6894286"/>
              <a:gd name="connsiteY44" fmla="*/ 338667 h 2298095"/>
              <a:gd name="connsiteX45" fmla="*/ 302381 w 6894286"/>
              <a:gd name="connsiteY45" fmla="*/ 314476 h 2298095"/>
              <a:gd name="connsiteX46" fmla="*/ 350762 w 6894286"/>
              <a:gd name="connsiteY46" fmla="*/ 254000 h 2298095"/>
              <a:gd name="connsiteX47" fmla="*/ 387048 w 6894286"/>
              <a:gd name="connsiteY47" fmla="*/ 229810 h 2298095"/>
              <a:gd name="connsiteX48" fmla="*/ 447524 w 6894286"/>
              <a:gd name="connsiteY48" fmla="*/ 169334 h 2298095"/>
              <a:gd name="connsiteX49" fmla="*/ 580571 w 6894286"/>
              <a:gd name="connsiteY49" fmla="*/ 108857 h 2298095"/>
              <a:gd name="connsiteX50" fmla="*/ 689428 w 6894286"/>
              <a:gd name="connsiteY50" fmla="*/ 60476 h 2298095"/>
              <a:gd name="connsiteX51" fmla="*/ 725714 w 6894286"/>
              <a:gd name="connsiteY51" fmla="*/ 48381 h 2298095"/>
              <a:gd name="connsiteX52" fmla="*/ 762000 w 6894286"/>
              <a:gd name="connsiteY52" fmla="*/ 36286 h 2298095"/>
              <a:gd name="connsiteX53" fmla="*/ 907143 w 6894286"/>
              <a:gd name="connsiteY53" fmla="*/ 24191 h 2298095"/>
              <a:gd name="connsiteX54" fmla="*/ 1064381 w 6894286"/>
              <a:gd name="connsiteY54" fmla="*/ 0 h 2298095"/>
              <a:gd name="connsiteX55" fmla="*/ 5987143 w 6894286"/>
              <a:gd name="connsiteY55" fmla="*/ 12095 h 2298095"/>
              <a:gd name="connsiteX56" fmla="*/ 6071809 w 6894286"/>
              <a:gd name="connsiteY56" fmla="*/ 24191 h 2298095"/>
              <a:gd name="connsiteX57" fmla="*/ 6168571 w 6894286"/>
              <a:gd name="connsiteY57" fmla="*/ 36286 h 2298095"/>
              <a:gd name="connsiteX58" fmla="*/ 6229048 w 6894286"/>
              <a:gd name="connsiteY58" fmla="*/ 48381 h 2298095"/>
              <a:gd name="connsiteX59" fmla="*/ 6277428 w 6894286"/>
              <a:gd name="connsiteY59" fmla="*/ 72572 h 2298095"/>
              <a:gd name="connsiteX60" fmla="*/ 6313714 w 6894286"/>
              <a:gd name="connsiteY60" fmla="*/ 96762 h 2298095"/>
              <a:gd name="connsiteX61" fmla="*/ 6398381 w 6894286"/>
              <a:gd name="connsiteY61" fmla="*/ 120953 h 2298095"/>
              <a:gd name="connsiteX62" fmla="*/ 6470952 w 6894286"/>
              <a:gd name="connsiteY62" fmla="*/ 157238 h 2298095"/>
              <a:gd name="connsiteX63" fmla="*/ 6579809 w 6894286"/>
              <a:gd name="connsiteY63" fmla="*/ 229810 h 2298095"/>
              <a:gd name="connsiteX64" fmla="*/ 6616095 w 6894286"/>
              <a:gd name="connsiteY64" fmla="*/ 254000 h 2298095"/>
              <a:gd name="connsiteX65" fmla="*/ 6676571 w 6894286"/>
              <a:gd name="connsiteY65" fmla="*/ 314476 h 2298095"/>
              <a:gd name="connsiteX66" fmla="*/ 6700762 w 6894286"/>
              <a:gd name="connsiteY66" fmla="*/ 338667 h 2298095"/>
              <a:gd name="connsiteX67" fmla="*/ 6712857 w 6894286"/>
              <a:gd name="connsiteY67" fmla="*/ 374953 h 2298095"/>
              <a:gd name="connsiteX68" fmla="*/ 6773333 w 6894286"/>
              <a:gd name="connsiteY68" fmla="*/ 435429 h 2298095"/>
              <a:gd name="connsiteX69" fmla="*/ 6797524 w 6894286"/>
              <a:gd name="connsiteY69" fmla="*/ 459619 h 2298095"/>
              <a:gd name="connsiteX70" fmla="*/ 6845905 w 6894286"/>
              <a:gd name="connsiteY70" fmla="*/ 532191 h 2298095"/>
              <a:gd name="connsiteX71" fmla="*/ 6858000 w 6894286"/>
              <a:gd name="connsiteY71" fmla="*/ 580572 h 2298095"/>
              <a:gd name="connsiteX72" fmla="*/ 6870095 w 6894286"/>
              <a:gd name="connsiteY72" fmla="*/ 616857 h 2298095"/>
              <a:gd name="connsiteX73" fmla="*/ 6894286 w 6894286"/>
              <a:gd name="connsiteY73" fmla="*/ 713619 h 2298095"/>
              <a:gd name="connsiteX74" fmla="*/ 6870095 w 6894286"/>
              <a:gd name="connsiteY74" fmla="*/ 1040191 h 2298095"/>
              <a:gd name="connsiteX75" fmla="*/ 6845905 w 6894286"/>
              <a:gd name="connsiteY75" fmla="*/ 1112762 h 2298095"/>
              <a:gd name="connsiteX76" fmla="*/ 6821714 w 6894286"/>
              <a:gd name="connsiteY76" fmla="*/ 1149048 h 2298095"/>
              <a:gd name="connsiteX77" fmla="*/ 6785428 w 6894286"/>
              <a:gd name="connsiteY77" fmla="*/ 1209524 h 2298095"/>
              <a:gd name="connsiteX78" fmla="*/ 6773333 w 6894286"/>
              <a:gd name="connsiteY78" fmla="*/ 1245810 h 2298095"/>
              <a:gd name="connsiteX79" fmla="*/ 6652381 w 6894286"/>
              <a:gd name="connsiteY79" fmla="*/ 1354667 h 2298095"/>
              <a:gd name="connsiteX80" fmla="*/ 6604000 w 6894286"/>
              <a:gd name="connsiteY80" fmla="*/ 1378857 h 2298095"/>
              <a:gd name="connsiteX81" fmla="*/ 6567714 w 6894286"/>
              <a:gd name="connsiteY81" fmla="*/ 1390953 h 2298095"/>
              <a:gd name="connsiteX82" fmla="*/ 6446762 w 6894286"/>
              <a:gd name="connsiteY82" fmla="*/ 1463524 h 2298095"/>
              <a:gd name="connsiteX83" fmla="*/ 6386286 w 6894286"/>
              <a:gd name="connsiteY83" fmla="*/ 1475619 h 2298095"/>
              <a:gd name="connsiteX84" fmla="*/ 6313714 w 6894286"/>
              <a:gd name="connsiteY84" fmla="*/ 1499810 h 2298095"/>
              <a:gd name="connsiteX85" fmla="*/ 6241143 w 6894286"/>
              <a:gd name="connsiteY85" fmla="*/ 1524000 h 2298095"/>
              <a:gd name="connsiteX86" fmla="*/ 6204857 w 6894286"/>
              <a:gd name="connsiteY86" fmla="*/ 1536095 h 2298095"/>
              <a:gd name="connsiteX87" fmla="*/ 6108095 w 6894286"/>
              <a:gd name="connsiteY87" fmla="*/ 1560286 h 2298095"/>
              <a:gd name="connsiteX88" fmla="*/ 6059714 w 6894286"/>
              <a:gd name="connsiteY88" fmla="*/ 1572381 h 2298095"/>
              <a:gd name="connsiteX89" fmla="*/ 5950857 w 6894286"/>
              <a:gd name="connsiteY89" fmla="*/ 1584476 h 2298095"/>
              <a:gd name="connsiteX90" fmla="*/ 5769428 w 6894286"/>
              <a:gd name="connsiteY90" fmla="*/ 1608667 h 2298095"/>
              <a:gd name="connsiteX91" fmla="*/ 5708952 w 6894286"/>
              <a:gd name="connsiteY91" fmla="*/ 1620762 h 2298095"/>
              <a:gd name="connsiteX92" fmla="*/ 5575905 w 6894286"/>
              <a:gd name="connsiteY92" fmla="*/ 1632857 h 2298095"/>
              <a:gd name="connsiteX93" fmla="*/ 5503333 w 6894286"/>
              <a:gd name="connsiteY93" fmla="*/ 1644953 h 2298095"/>
              <a:gd name="connsiteX94" fmla="*/ 5309809 w 6894286"/>
              <a:gd name="connsiteY94" fmla="*/ 1657048 h 2298095"/>
              <a:gd name="connsiteX95" fmla="*/ 4499428 w 6894286"/>
              <a:gd name="connsiteY95" fmla="*/ 1693334 h 2298095"/>
              <a:gd name="connsiteX96" fmla="*/ 4281714 w 6894286"/>
              <a:gd name="connsiteY96" fmla="*/ 1705429 h 2298095"/>
              <a:gd name="connsiteX97" fmla="*/ 4197048 w 6894286"/>
              <a:gd name="connsiteY97" fmla="*/ 1717524 h 2298095"/>
              <a:gd name="connsiteX98" fmla="*/ 3023809 w 6894286"/>
              <a:gd name="connsiteY98" fmla="*/ 1705429 h 2298095"/>
              <a:gd name="connsiteX99" fmla="*/ 2890762 w 6894286"/>
              <a:gd name="connsiteY99" fmla="*/ 1693334 h 2298095"/>
              <a:gd name="connsiteX100" fmla="*/ 1596571 w 6894286"/>
              <a:gd name="connsiteY100" fmla="*/ 1693334 h 2298095"/>
              <a:gd name="connsiteX101" fmla="*/ 1451428 w 6894286"/>
              <a:gd name="connsiteY101" fmla="*/ 1729619 h 2298095"/>
              <a:gd name="connsiteX102" fmla="*/ 1390952 w 6894286"/>
              <a:gd name="connsiteY102" fmla="*/ 1790095 h 2298095"/>
              <a:gd name="connsiteX103" fmla="*/ 1366762 w 6894286"/>
              <a:gd name="connsiteY103" fmla="*/ 1814286 h 2298095"/>
              <a:gd name="connsiteX104" fmla="*/ 1306286 w 6894286"/>
              <a:gd name="connsiteY104" fmla="*/ 1862667 h 2298095"/>
              <a:gd name="connsiteX105" fmla="*/ 1270000 w 6894286"/>
              <a:gd name="connsiteY105" fmla="*/ 1886857 h 2298095"/>
              <a:gd name="connsiteX106" fmla="*/ 1209524 w 6894286"/>
              <a:gd name="connsiteY106" fmla="*/ 1923143 h 2298095"/>
              <a:gd name="connsiteX107" fmla="*/ 1100667 w 6894286"/>
              <a:gd name="connsiteY107" fmla="*/ 1983619 h 2298095"/>
              <a:gd name="connsiteX108" fmla="*/ 1064381 w 6894286"/>
              <a:gd name="connsiteY108" fmla="*/ 2007810 h 2298095"/>
              <a:gd name="connsiteX109" fmla="*/ 1016000 w 6894286"/>
              <a:gd name="connsiteY109" fmla="*/ 2019905 h 2298095"/>
              <a:gd name="connsiteX110" fmla="*/ 943428 w 6894286"/>
              <a:gd name="connsiteY110" fmla="*/ 2044095 h 2298095"/>
              <a:gd name="connsiteX111" fmla="*/ 870857 w 6894286"/>
              <a:gd name="connsiteY111" fmla="*/ 2068286 h 2298095"/>
              <a:gd name="connsiteX112" fmla="*/ 822476 w 6894286"/>
              <a:gd name="connsiteY112" fmla="*/ 2080381 h 2298095"/>
              <a:gd name="connsiteX113" fmla="*/ 737809 w 6894286"/>
              <a:gd name="connsiteY113" fmla="*/ 2104572 h 2298095"/>
              <a:gd name="connsiteX114" fmla="*/ 568476 w 6894286"/>
              <a:gd name="connsiteY114" fmla="*/ 2128762 h 2298095"/>
              <a:gd name="connsiteX115" fmla="*/ 447524 w 6894286"/>
              <a:gd name="connsiteY115" fmla="*/ 2140857 h 229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</a:cxnLst>
            <a:rect l="l" t="t" r="r" b="b"/>
            <a:pathLst>
              <a:path w="6894286" h="2298095">
                <a:moveTo>
                  <a:pt x="0" y="2298095"/>
                </a:moveTo>
                <a:cubicBezTo>
                  <a:pt x="34527" y="2291190"/>
                  <a:pt x="74695" y="2284153"/>
                  <a:pt x="108857" y="2273905"/>
                </a:cubicBezTo>
                <a:cubicBezTo>
                  <a:pt x="133280" y="2266578"/>
                  <a:pt x="156691" y="2255900"/>
                  <a:pt x="181428" y="2249715"/>
                </a:cubicBezTo>
                <a:cubicBezTo>
                  <a:pt x="197555" y="2245683"/>
                  <a:pt x="213825" y="2242186"/>
                  <a:pt x="229809" y="2237619"/>
                </a:cubicBezTo>
                <a:cubicBezTo>
                  <a:pt x="242068" y="2234116"/>
                  <a:pt x="253795" y="2228879"/>
                  <a:pt x="266095" y="2225524"/>
                </a:cubicBezTo>
                <a:cubicBezTo>
                  <a:pt x="298170" y="2216776"/>
                  <a:pt x="331988" y="2213682"/>
                  <a:pt x="362857" y="2201334"/>
                </a:cubicBezTo>
                <a:cubicBezTo>
                  <a:pt x="394817" y="2188550"/>
                  <a:pt x="426432" y="2174530"/>
                  <a:pt x="459619" y="2165048"/>
                </a:cubicBezTo>
                <a:cubicBezTo>
                  <a:pt x="499470" y="2153662"/>
                  <a:pt x="526913" y="2149170"/>
                  <a:pt x="568476" y="2140857"/>
                </a:cubicBezTo>
                <a:cubicBezTo>
                  <a:pt x="600730" y="2124730"/>
                  <a:pt x="630254" y="2101222"/>
                  <a:pt x="665238" y="2092476"/>
                </a:cubicBezTo>
                <a:cubicBezTo>
                  <a:pt x="725988" y="2077289"/>
                  <a:pt x="697849" y="2085638"/>
                  <a:pt x="749905" y="2068286"/>
                </a:cubicBezTo>
                <a:cubicBezTo>
                  <a:pt x="774095" y="2052159"/>
                  <a:pt x="801918" y="2040462"/>
                  <a:pt x="822476" y="2019905"/>
                </a:cubicBezTo>
                <a:cubicBezTo>
                  <a:pt x="830540" y="2011842"/>
                  <a:pt x="837544" y="2002557"/>
                  <a:pt x="846667" y="1995715"/>
                </a:cubicBezTo>
                <a:cubicBezTo>
                  <a:pt x="869926" y="1978271"/>
                  <a:pt x="898681" y="1967892"/>
                  <a:pt x="919238" y="1947334"/>
                </a:cubicBezTo>
                <a:cubicBezTo>
                  <a:pt x="927301" y="1939270"/>
                  <a:pt x="934305" y="1929985"/>
                  <a:pt x="943428" y="1923143"/>
                </a:cubicBezTo>
                <a:cubicBezTo>
                  <a:pt x="966687" y="1905699"/>
                  <a:pt x="991809" y="1890889"/>
                  <a:pt x="1016000" y="1874762"/>
                </a:cubicBezTo>
                <a:cubicBezTo>
                  <a:pt x="1028095" y="1866699"/>
                  <a:pt x="1042007" y="1860851"/>
                  <a:pt x="1052286" y="1850572"/>
                </a:cubicBezTo>
                <a:lnTo>
                  <a:pt x="1124857" y="1778000"/>
                </a:lnTo>
                <a:cubicBezTo>
                  <a:pt x="1132921" y="1769936"/>
                  <a:pt x="1138230" y="1757416"/>
                  <a:pt x="1149048" y="1753810"/>
                </a:cubicBezTo>
                <a:lnTo>
                  <a:pt x="1185333" y="1741715"/>
                </a:lnTo>
                <a:cubicBezTo>
                  <a:pt x="1193397" y="1729620"/>
                  <a:pt x="1200443" y="1716780"/>
                  <a:pt x="1209524" y="1705429"/>
                </a:cubicBezTo>
                <a:cubicBezTo>
                  <a:pt x="1216648" y="1696524"/>
                  <a:pt x="1237320" y="1692056"/>
                  <a:pt x="1233714" y="1681238"/>
                </a:cubicBezTo>
                <a:cubicBezTo>
                  <a:pt x="1229682" y="1669143"/>
                  <a:pt x="1209523" y="1673175"/>
                  <a:pt x="1197428" y="1669143"/>
                </a:cubicBezTo>
                <a:cubicBezTo>
                  <a:pt x="1177269" y="1673175"/>
                  <a:pt x="1157510" y="1681238"/>
                  <a:pt x="1136952" y="1681238"/>
                </a:cubicBezTo>
                <a:cubicBezTo>
                  <a:pt x="913224" y="1681238"/>
                  <a:pt x="929453" y="1680925"/>
                  <a:pt x="786190" y="1657048"/>
                </a:cubicBezTo>
                <a:cubicBezTo>
                  <a:pt x="762000" y="1648984"/>
                  <a:pt x="734836" y="1647001"/>
                  <a:pt x="713619" y="1632857"/>
                </a:cubicBezTo>
                <a:cubicBezTo>
                  <a:pt x="666725" y="1601595"/>
                  <a:pt x="691124" y="1613264"/>
                  <a:pt x="641048" y="1596572"/>
                </a:cubicBezTo>
                <a:cubicBezTo>
                  <a:pt x="632984" y="1588508"/>
                  <a:pt x="626346" y="1578707"/>
                  <a:pt x="616857" y="1572381"/>
                </a:cubicBezTo>
                <a:cubicBezTo>
                  <a:pt x="559586" y="1534201"/>
                  <a:pt x="555883" y="1559787"/>
                  <a:pt x="495905" y="1499810"/>
                </a:cubicBezTo>
                <a:lnTo>
                  <a:pt x="435428" y="1439334"/>
                </a:lnTo>
                <a:cubicBezTo>
                  <a:pt x="427364" y="1431270"/>
                  <a:pt x="420726" y="1421468"/>
                  <a:pt x="411238" y="1415143"/>
                </a:cubicBezTo>
                <a:cubicBezTo>
                  <a:pt x="399143" y="1407080"/>
                  <a:pt x="385989" y="1400413"/>
                  <a:pt x="374952" y="1390953"/>
                </a:cubicBezTo>
                <a:cubicBezTo>
                  <a:pt x="348912" y="1368633"/>
                  <a:pt x="318431" y="1338387"/>
                  <a:pt x="302381" y="1306286"/>
                </a:cubicBezTo>
                <a:cubicBezTo>
                  <a:pt x="270980" y="1243482"/>
                  <a:pt x="313344" y="1293057"/>
                  <a:pt x="266095" y="1245810"/>
                </a:cubicBezTo>
                <a:cubicBezTo>
                  <a:pt x="262063" y="1229683"/>
                  <a:pt x="260548" y="1212708"/>
                  <a:pt x="254000" y="1197429"/>
                </a:cubicBezTo>
                <a:cubicBezTo>
                  <a:pt x="248274" y="1184068"/>
                  <a:pt x="234913" y="1174754"/>
                  <a:pt x="229809" y="1161143"/>
                </a:cubicBezTo>
                <a:cubicBezTo>
                  <a:pt x="222591" y="1141894"/>
                  <a:pt x="222700" y="1120611"/>
                  <a:pt x="217714" y="1100667"/>
                </a:cubicBezTo>
                <a:cubicBezTo>
                  <a:pt x="214622" y="1088298"/>
                  <a:pt x="209121" y="1076640"/>
                  <a:pt x="205619" y="1064381"/>
                </a:cubicBezTo>
                <a:cubicBezTo>
                  <a:pt x="201052" y="1048397"/>
                  <a:pt x="198091" y="1031984"/>
                  <a:pt x="193524" y="1016000"/>
                </a:cubicBezTo>
                <a:cubicBezTo>
                  <a:pt x="190021" y="1003741"/>
                  <a:pt x="184931" y="991974"/>
                  <a:pt x="181428" y="979715"/>
                </a:cubicBezTo>
                <a:cubicBezTo>
                  <a:pt x="151042" y="873368"/>
                  <a:pt x="186246" y="982076"/>
                  <a:pt x="157238" y="895048"/>
                </a:cubicBezTo>
                <a:cubicBezTo>
                  <a:pt x="139797" y="738073"/>
                  <a:pt x="132642" y="725068"/>
                  <a:pt x="157238" y="520095"/>
                </a:cubicBezTo>
                <a:cubicBezTo>
                  <a:pt x="158970" y="505662"/>
                  <a:pt x="174927" y="496812"/>
                  <a:pt x="181428" y="483810"/>
                </a:cubicBezTo>
                <a:cubicBezTo>
                  <a:pt x="187130" y="472406"/>
                  <a:pt x="186452" y="458132"/>
                  <a:pt x="193524" y="447524"/>
                </a:cubicBezTo>
                <a:cubicBezTo>
                  <a:pt x="203012" y="433292"/>
                  <a:pt x="219307" y="424740"/>
                  <a:pt x="229809" y="411238"/>
                </a:cubicBezTo>
                <a:cubicBezTo>
                  <a:pt x="247658" y="388289"/>
                  <a:pt x="257632" y="359225"/>
                  <a:pt x="278190" y="338667"/>
                </a:cubicBezTo>
                <a:cubicBezTo>
                  <a:pt x="286254" y="330603"/>
                  <a:pt x="295257" y="323381"/>
                  <a:pt x="302381" y="314476"/>
                </a:cubicBezTo>
                <a:cubicBezTo>
                  <a:pt x="330321" y="279551"/>
                  <a:pt x="318313" y="279959"/>
                  <a:pt x="350762" y="254000"/>
                </a:cubicBezTo>
                <a:cubicBezTo>
                  <a:pt x="362113" y="244919"/>
                  <a:pt x="376108" y="239382"/>
                  <a:pt x="387048" y="229810"/>
                </a:cubicBezTo>
                <a:cubicBezTo>
                  <a:pt x="408503" y="211037"/>
                  <a:pt x="420479" y="178350"/>
                  <a:pt x="447524" y="169334"/>
                </a:cubicBezTo>
                <a:cubicBezTo>
                  <a:pt x="498898" y="152208"/>
                  <a:pt x="526490" y="144910"/>
                  <a:pt x="580571" y="108857"/>
                </a:cubicBezTo>
                <a:cubicBezTo>
                  <a:pt x="638073" y="70524"/>
                  <a:pt x="603068" y="89263"/>
                  <a:pt x="689428" y="60476"/>
                </a:cubicBezTo>
                <a:lnTo>
                  <a:pt x="725714" y="48381"/>
                </a:lnTo>
                <a:cubicBezTo>
                  <a:pt x="737809" y="44349"/>
                  <a:pt x="749294" y="37345"/>
                  <a:pt x="762000" y="36286"/>
                </a:cubicBezTo>
                <a:lnTo>
                  <a:pt x="907143" y="24191"/>
                </a:lnTo>
                <a:cubicBezTo>
                  <a:pt x="953185" y="14982"/>
                  <a:pt x="1020439" y="0"/>
                  <a:pt x="1064381" y="0"/>
                </a:cubicBezTo>
                <a:lnTo>
                  <a:pt x="5987143" y="12095"/>
                </a:lnTo>
                <a:lnTo>
                  <a:pt x="6071809" y="24191"/>
                </a:lnTo>
                <a:cubicBezTo>
                  <a:pt x="6104029" y="28487"/>
                  <a:pt x="6136444" y="31344"/>
                  <a:pt x="6168571" y="36286"/>
                </a:cubicBezTo>
                <a:cubicBezTo>
                  <a:pt x="6188890" y="39412"/>
                  <a:pt x="6208889" y="44349"/>
                  <a:pt x="6229048" y="48381"/>
                </a:cubicBezTo>
                <a:cubicBezTo>
                  <a:pt x="6245175" y="56445"/>
                  <a:pt x="6261773" y="63626"/>
                  <a:pt x="6277428" y="72572"/>
                </a:cubicBezTo>
                <a:cubicBezTo>
                  <a:pt x="6290049" y="79784"/>
                  <a:pt x="6300353" y="91036"/>
                  <a:pt x="6313714" y="96762"/>
                </a:cubicBezTo>
                <a:cubicBezTo>
                  <a:pt x="6367985" y="120021"/>
                  <a:pt x="6351294" y="97409"/>
                  <a:pt x="6398381" y="120953"/>
                </a:cubicBezTo>
                <a:cubicBezTo>
                  <a:pt x="6492164" y="167845"/>
                  <a:pt x="6379753" y="126838"/>
                  <a:pt x="6470952" y="157238"/>
                </a:cubicBezTo>
                <a:lnTo>
                  <a:pt x="6579809" y="229810"/>
                </a:lnTo>
                <a:cubicBezTo>
                  <a:pt x="6591904" y="237874"/>
                  <a:pt x="6605816" y="243721"/>
                  <a:pt x="6616095" y="254000"/>
                </a:cubicBezTo>
                <a:lnTo>
                  <a:pt x="6676571" y="314476"/>
                </a:lnTo>
                <a:lnTo>
                  <a:pt x="6700762" y="338667"/>
                </a:lnTo>
                <a:cubicBezTo>
                  <a:pt x="6704794" y="350762"/>
                  <a:pt x="6705207" y="364753"/>
                  <a:pt x="6712857" y="374953"/>
                </a:cubicBezTo>
                <a:cubicBezTo>
                  <a:pt x="6729962" y="397760"/>
                  <a:pt x="6753174" y="415270"/>
                  <a:pt x="6773333" y="435429"/>
                </a:cubicBezTo>
                <a:cubicBezTo>
                  <a:pt x="6781397" y="443492"/>
                  <a:pt x="6791199" y="450131"/>
                  <a:pt x="6797524" y="459619"/>
                </a:cubicBezTo>
                <a:lnTo>
                  <a:pt x="6845905" y="532191"/>
                </a:lnTo>
                <a:cubicBezTo>
                  <a:pt x="6849937" y="548318"/>
                  <a:pt x="6853433" y="564588"/>
                  <a:pt x="6858000" y="580572"/>
                </a:cubicBezTo>
                <a:cubicBezTo>
                  <a:pt x="6861502" y="592831"/>
                  <a:pt x="6867003" y="604488"/>
                  <a:pt x="6870095" y="616857"/>
                </a:cubicBezTo>
                <a:lnTo>
                  <a:pt x="6894286" y="713619"/>
                </a:lnTo>
                <a:cubicBezTo>
                  <a:pt x="6891609" y="769836"/>
                  <a:pt x="6893062" y="948322"/>
                  <a:pt x="6870095" y="1040191"/>
                </a:cubicBezTo>
                <a:cubicBezTo>
                  <a:pt x="6863911" y="1064929"/>
                  <a:pt x="6860049" y="1091546"/>
                  <a:pt x="6845905" y="1112762"/>
                </a:cubicBezTo>
                <a:lnTo>
                  <a:pt x="6821714" y="1149048"/>
                </a:lnTo>
                <a:cubicBezTo>
                  <a:pt x="6787451" y="1251841"/>
                  <a:pt x="6835237" y="1126510"/>
                  <a:pt x="6785428" y="1209524"/>
                </a:cubicBezTo>
                <a:cubicBezTo>
                  <a:pt x="6778868" y="1220457"/>
                  <a:pt x="6779035" y="1234406"/>
                  <a:pt x="6773333" y="1245810"/>
                </a:cubicBezTo>
                <a:cubicBezTo>
                  <a:pt x="6749077" y="1294323"/>
                  <a:pt x="6699087" y="1331314"/>
                  <a:pt x="6652381" y="1354667"/>
                </a:cubicBezTo>
                <a:cubicBezTo>
                  <a:pt x="6636254" y="1362730"/>
                  <a:pt x="6620573" y="1371754"/>
                  <a:pt x="6604000" y="1378857"/>
                </a:cubicBezTo>
                <a:cubicBezTo>
                  <a:pt x="6592281" y="1383879"/>
                  <a:pt x="6578859" y="1384761"/>
                  <a:pt x="6567714" y="1390953"/>
                </a:cubicBezTo>
                <a:cubicBezTo>
                  <a:pt x="6526307" y="1413957"/>
                  <a:pt x="6492516" y="1448273"/>
                  <a:pt x="6446762" y="1463524"/>
                </a:cubicBezTo>
                <a:cubicBezTo>
                  <a:pt x="6427259" y="1470025"/>
                  <a:pt x="6406119" y="1470210"/>
                  <a:pt x="6386286" y="1475619"/>
                </a:cubicBezTo>
                <a:cubicBezTo>
                  <a:pt x="6361685" y="1482328"/>
                  <a:pt x="6337905" y="1491746"/>
                  <a:pt x="6313714" y="1499810"/>
                </a:cubicBezTo>
                <a:lnTo>
                  <a:pt x="6241143" y="1524000"/>
                </a:lnTo>
                <a:cubicBezTo>
                  <a:pt x="6229048" y="1528032"/>
                  <a:pt x="6217226" y="1533003"/>
                  <a:pt x="6204857" y="1536095"/>
                </a:cubicBezTo>
                <a:lnTo>
                  <a:pt x="6108095" y="1560286"/>
                </a:lnTo>
                <a:cubicBezTo>
                  <a:pt x="6091968" y="1564318"/>
                  <a:pt x="6076236" y="1570545"/>
                  <a:pt x="6059714" y="1572381"/>
                </a:cubicBezTo>
                <a:lnTo>
                  <a:pt x="5950857" y="1584476"/>
                </a:lnTo>
                <a:cubicBezTo>
                  <a:pt x="5844045" y="1611181"/>
                  <a:pt x="5959825" y="1584868"/>
                  <a:pt x="5769428" y="1608667"/>
                </a:cubicBezTo>
                <a:cubicBezTo>
                  <a:pt x="5749029" y="1611217"/>
                  <a:pt x="5729351" y="1618212"/>
                  <a:pt x="5708952" y="1620762"/>
                </a:cubicBezTo>
                <a:cubicBezTo>
                  <a:pt x="5664764" y="1626285"/>
                  <a:pt x="5620132" y="1627654"/>
                  <a:pt x="5575905" y="1632857"/>
                </a:cubicBezTo>
                <a:cubicBezTo>
                  <a:pt x="5551549" y="1635723"/>
                  <a:pt x="5527757" y="1642733"/>
                  <a:pt x="5503333" y="1644953"/>
                </a:cubicBezTo>
                <a:cubicBezTo>
                  <a:pt x="5438965" y="1650805"/>
                  <a:pt x="5374317" y="1653016"/>
                  <a:pt x="5309809" y="1657048"/>
                </a:cubicBezTo>
                <a:cubicBezTo>
                  <a:pt x="4963475" y="1726314"/>
                  <a:pt x="5229966" y="1680517"/>
                  <a:pt x="4499428" y="1693334"/>
                </a:cubicBezTo>
                <a:cubicBezTo>
                  <a:pt x="4426857" y="1697366"/>
                  <a:pt x="4354166" y="1699633"/>
                  <a:pt x="4281714" y="1705429"/>
                </a:cubicBezTo>
                <a:cubicBezTo>
                  <a:pt x="4253296" y="1707702"/>
                  <a:pt x="4225557" y="1717524"/>
                  <a:pt x="4197048" y="1717524"/>
                </a:cubicBezTo>
                <a:cubicBezTo>
                  <a:pt x="3805948" y="1717524"/>
                  <a:pt x="3414889" y="1709461"/>
                  <a:pt x="3023809" y="1705429"/>
                </a:cubicBezTo>
                <a:cubicBezTo>
                  <a:pt x="2979460" y="1701397"/>
                  <a:pt x="2935272" y="1694725"/>
                  <a:pt x="2890762" y="1693334"/>
                </a:cubicBezTo>
                <a:cubicBezTo>
                  <a:pt x="2245639" y="1673173"/>
                  <a:pt x="2245731" y="1681312"/>
                  <a:pt x="1596571" y="1693334"/>
                </a:cubicBezTo>
                <a:cubicBezTo>
                  <a:pt x="1541338" y="1700238"/>
                  <a:pt x="1495922" y="1695012"/>
                  <a:pt x="1451428" y="1729619"/>
                </a:cubicBezTo>
                <a:cubicBezTo>
                  <a:pt x="1428925" y="1747122"/>
                  <a:pt x="1411111" y="1769936"/>
                  <a:pt x="1390952" y="1790095"/>
                </a:cubicBezTo>
                <a:cubicBezTo>
                  <a:pt x="1382889" y="1798159"/>
                  <a:pt x="1376250" y="1807961"/>
                  <a:pt x="1366762" y="1814286"/>
                </a:cubicBezTo>
                <a:cubicBezTo>
                  <a:pt x="1255077" y="1888741"/>
                  <a:pt x="1392459" y="1793728"/>
                  <a:pt x="1306286" y="1862667"/>
                </a:cubicBezTo>
                <a:cubicBezTo>
                  <a:pt x="1294935" y="1871748"/>
                  <a:pt x="1281351" y="1877776"/>
                  <a:pt x="1270000" y="1886857"/>
                </a:cubicBezTo>
                <a:cubicBezTo>
                  <a:pt x="1222562" y="1924807"/>
                  <a:pt x="1272539" y="1902138"/>
                  <a:pt x="1209524" y="1923143"/>
                </a:cubicBezTo>
                <a:cubicBezTo>
                  <a:pt x="1126344" y="1978596"/>
                  <a:pt x="1164534" y="1962330"/>
                  <a:pt x="1100667" y="1983619"/>
                </a:cubicBezTo>
                <a:cubicBezTo>
                  <a:pt x="1088572" y="1991683"/>
                  <a:pt x="1077742" y="2002084"/>
                  <a:pt x="1064381" y="2007810"/>
                </a:cubicBezTo>
                <a:cubicBezTo>
                  <a:pt x="1049102" y="2014358"/>
                  <a:pt x="1031922" y="2015128"/>
                  <a:pt x="1016000" y="2019905"/>
                </a:cubicBezTo>
                <a:cubicBezTo>
                  <a:pt x="991576" y="2027232"/>
                  <a:pt x="967619" y="2036031"/>
                  <a:pt x="943428" y="2044095"/>
                </a:cubicBezTo>
                <a:lnTo>
                  <a:pt x="870857" y="2068286"/>
                </a:lnTo>
                <a:cubicBezTo>
                  <a:pt x="854730" y="2072318"/>
                  <a:pt x="838460" y="2075814"/>
                  <a:pt x="822476" y="2080381"/>
                </a:cubicBezTo>
                <a:cubicBezTo>
                  <a:pt x="782220" y="2091883"/>
                  <a:pt x="783174" y="2097011"/>
                  <a:pt x="737809" y="2104572"/>
                </a:cubicBezTo>
                <a:cubicBezTo>
                  <a:pt x="681567" y="2113946"/>
                  <a:pt x="625053" y="2121690"/>
                  <a:pt x="568476" y="2128762"/>
                </a:cubicBezTo>
                <a:cubicBezTo>
                  <a:pt x="463713" y="2141857"/>
                  <a:pt x="504219" y="2140857"/>
                  <a:pt x="447524" y="2140857"/>
                </a:cubicBezTo>
              </a:path>
            </a:pathLst>
          </a:cu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958DDC-574D-9147-9B00-E9EA862AB7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0053" y="657225"/>
            <a:ext cx="9629567" cy="1037741"/>
          </a:xfrm>
        </p:spPr>
        <p:txBody>
          <a:bodyPr/>
          <a:lstStyle/>
          <a:p>
            <a:r>
              <a:rPr lang="sv-SE" dirty="0"/>
              <a:t>Varför är statistik så viktigt?</a:t>
            </a:r>
            <a:endParaRPr lang="x-none" dirty="0"/>
          </a:p>
        </p:txBody>
      </p:sp>
      <p:sp>
        <p:nvSpPr>
          <p:cNvPr id="10" name="TextBox 9"/>
          <p:cNvSpPr txBox="1"/>
          <p:nvPr/>
        </p:nvSpPr>
        <p:spPr>
          <a:xfrm>
            <a:off x="4884507" y="2564190"/>
            <a:ext cx="22698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err="1"/>
              <a:t>Samla</a:t>
            </a:r>
            <a:r>
              <a:rPr lang="en-US" sz="2000" dirty="0"/>
              <a:t> </a:t>
            </a:r>
            <a:r>
              <a:rPr lang="en-US" sz="2000" dirty="0" err="1"/>
              <a:t>kunskap</a:t>
            </a:r>
            <a:r>
              <a:rPr lang="en-US" sz="2000" dirty="0"/>
              <a:t> </a:t>
            </a:r>
            <a:r>
              <a:rPr lang="en-US" sz="2000" dirty="0" err="1"/>
              <a:t>om</a:t>
            </a:r>
            <a:r>
              <a:rPr lang="en-US" sz="2000" dirty="0"/>
              <a:t> </a:t>
            </a:r>
            <a:r>
              <a:rPr lang="en-US" sz="2000" dirty="0" err="1"/>
              <a:t>livet</a:t>
            </a:r>
            <a:r>
              <a:rPr lang="en-US" sz="2000" dirty="0"/>
              <a:t> </a:t>
            </a:r>
            <a:r>
              <a:rPr lang="en-US" sz="2000" dirty="0" err="1"/>
              <a:t>och</a:t>
            </a:r>
            <a:r>
              <a:rPr lang="en-US" sz="2000" dirty="0"/>
              <a:t> </a:t>
            </a:r>
            <a:r>
              <a:rPr lang="en-US" sz="2000" dirty="0" err="1"/>
              <a:t>världen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siffror</a:t>
            </a:r>
            <a:r>
              <a:rPr lang="en-US" sz="2000" dirty="0"/>
              <a:t>.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err="1"/>
              <a:t>Bearbeta</a:t>
            </a:r>
            <a:r>
              <a:rPr lang="en-US" sz="2000" dirty="0"/>
              <a:t>, </a:t>
            </a:r>
            <a:r>
              <a:rPr lang="en-US" sz="2000" dirty="0" err="1"/>
              <a:t>jämföra</a:t>
            </a:r>
            <a:r>
              <a:rPr lang="en-US" sz="2000" dirty="0"/>
              <a:t> </a:t>
            </a:r>
            <a:r>
              <a:rPr lang="en-US" sz="2000" dirty="0" err="1"/>
              <a:t>och</a:t>
            </a:r>
            <a:r>
              <a:rPr lang="en-US" sz="2000" dirty="0"/>
              <a:t> </a:t>
            </a:r>
            <a:r>
              <a:rPr lang="en-US" sz="2000" dirty="0" err="1"/>
              <a:t>presentera</a:t>
            </a:r>
            <a:r>
              <a:rPr lang="en-US" sz="2000" dirty="0"/>
              <a:t>: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58158" y="3202867"/>
            <a:ext cx="3342955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Kunskapen</a:t>
            </a:r>
            <a:r>
              <a:rPr lang="en-US" sz="2400" dirty="0"/>
              <a:t> </a:t>
            </a:r>
            <a:r>
              <a:rPr lang="en-US" sz="2400" dirty="0" err="1"/>
              <a:t>används</a:t>
            </a:r>
            <a:r>
              <a:rPr lang="en-US" sz="2400" dirty="0"/>
              <a:t> </a:t>
            </a:r>
            <a:r>
              <a:rPr lang="en-US" sz="2400" dirty="0" err="1"/>
              <a:t>för</a:t>
            </a:r>
            <a:r>
              <a:rPr lang="en-US" sz="2400" dirty="0"/>
              <a:t> </a:t>
            </a:r>
            <a:r>
              <a:rPr lang="en-US" sz="2400" dirty="0" err="1"/>
              <a:t>att</a:t>
            </a:r>
            <a:r>
              <a:rPr lang="en-US" sz="2400" dirty="0"/>
              <a:t> </a:t>
            </a:r>
            <a:r>
              <a:rPr lang="en-US" sz="2400" dirty="0" err="1"/>
              <a:t>bygga</a:t>
            </a:r>
            <a:r>
              <a:rPr lang="en-US" sz="2400" dirty="0"/>
              <a:t> </a:t>
            </a:r>
            <a:r>
              <a:rPr lang="en-US" sz="2400" dirty="0" err="1"/>
              <a:t>och</a:t>
            </a:r>
            <a:r>
              <a:rPr lang="en-US" sz="2400" dirty="0"/>
              <a:t> </a:t>
            </a:r>
            <a:r>
              <a:rPr lang="en-US" sz="2400" dirty="0" err="1"/>
              <a:t>utveckla</a:t>
            </a:r>
            <a:r>
              <a:rPr lang="en-US" sz="2400" dirty="0"/>
              <a:t> </a:t>
            </a:r>
            <a:r>
              <a:rPr lang="en-US" sz="2400" dirty="0" err="1"/>
              <a:t>Åland</a:t>
            </a:r>
            <a:r>
              <a:rPr lang="en-US" sz="2400" dirty="0"/>
              <a:t> </a:t>
            </a:r>
            <a:r>
              <a:rPr lang="en-US" sz="2400" dirty="0" err="1"/>
              <a:t>för</a:t>
            </a:r>
            <a:r>
              <a:rPr lang="en-US" sz="2400" dirty="0"/>
              <a:t> </a:t>
            </a:r>
            <a:r>
              <a:rPr lang="en-US" sz="2400" dirty="0" err="1"/>
              <a:t>framtiden</a:t>
            </a:r>
            <a:r>
              <a:rPr lang="en-US" sz="2400" dirty="0"/>
              <a:t>.</a:t>
            </a:r>
          </a:p>
        </p:txBody>
      </p:sp>
      <p:pic>
        <p:nvPicPr>
          <p:cNvPr id="4" name="Picture 3" descr="Elev på stan.tif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3610" y="2872585"/>
            <a:ext cx="2267022" cy="4319994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4082535" y="3295563"/>
            <a:ext cx="750480" cy="974435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7072707" y="3295563"/>
            <a:ext cx="750480" cy="974435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181073" y="4503182"/>
            <a:ext cx="21614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Så</a:t>
            </a:r>
            <a:r>
              <a:rPr lang="en-US" sz="2000" b="1" dirty="0"/>
              <a:t> </a:t>
            </a:r>
            <a:r>
              <a:rPr lang="en-US" sz="2000" b="1" dirty="0" err="1"/>
              <a:t>här</a:t>
            </a:r>
            <a:r>
              <a:rPr lang="en-US" sz="2000" b="1" dirty="0"/>
              <a:t> </a:t>
            </a:r>
            <a:r>
              <a:rPr lang="en-US" sz="2000" b="1" dirty="0" err="1"/>
              <a:t>ser</a:t>
            </a:r>
            <a:r>
              <a:rPr lang="en-US" sz="2000" b="1" dirty="0"/>
              <a:t> </a:t>
            </a:r>
            <a:r>
              <a:rPr lang="en-US" sz="2000" b="1" dirty="0" err="1"/>
              <a:t>det</a:t>
            </a:r>
            <a:r>
              <a:rPr lang="en-US" sz="2000" b="1" dirty="0"/>
              <a:t> </a:t>
            </a:r>
            <a:r>
              <a:rPr lang="en-US" sz="2000" b="1" dirty="0" err="1"/>
              <a:t>ut</a:t>
            </a:r>
            <a:r>
              <a:rPr lang="en-US" sz="2000" b="1" dirty="0"/>
              <a:t> </a:t>
            </a:r>
            <a:r>
              <a:rPr lang="en-US" sz="2000" b="1" dirty="0" err="1"/>
              <a:t>på</a:t>
            </a:r>
            <a:r>
              <a:rPr lang="en-US" sz="2000" b="1" dirty="0"/>
              <a:t> </a:t>
            </a:r>
            <a:r>
              <a:rPr lang="en-US" sz="2000" b="1" dirty="0" err="1"/>
              <a:t>Åland</a:t>
            </a:r>
            <a:r>
              <a:rPr lang="en-US" sz="2000" b="1" dirty="0"/>
              <a:t> </a:t>
            </a:r>
            <a:r>
              <a:rPr lang="en-US" sz="2000" b="1" dirty="0" err="1"/>
              <a:t>idag</a:t>
            </a:r>
            <a:r>
              <a:rPr lang="en-US" sz="2000" b="1" dirty="0"/>
              <a:t>!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949645" y="3115937"/>
            <a:ext cx="3680826" cy="1387246"/>
          </a:xfrm>
          <a:prstGeom prst="rect">
            <a:avLst/>
          </a:prstGeom>
          <a:noFill/>
          <a:ln w="28575" cmpd="sng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9723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ra statistik kung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3700" y="1624585"/>
            <a:ext cx="6053064" cy="3275976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96762" y="266095"/>
            <a:ext cx="8688864" cy="2041849"/>
          </a:xfrm>
          <a:custGeom>
            <a:avLst/>
            <a:gdLst>
              <a:gd name="connsiteX0" fmla="*/ 0 w 6894286"/>
              <a:gd name="connsiteY0" fmla="*/ 2298095 h 2298095"/>
              <a:gd name="connsiteX1" fmla="*/ 108857 w 6894286"/>
              <a:gd name="connsiteY1" fmla="*/ 2273905 h 2298095"/>
              <a:gd name="connsiteX2" fmla="*/ 181428 w 6894286"/>
              <a:gd name="connsiteY2" fmla="*/ 2249715 h 2298095"/>
              <a:gd name="connsiteX3" fmla="*/ 229809 w 6894286"/>
              <a:gd name="connsiteY3" fmla="*/ 2237619 h 2298095"/>
              <a:gd name="connsiteX4" fmla="*/ 266095 w 6894286"/>
              <a:gd name="connsiteY4" fmla="*/ 2225524 h 2298095"/>
              <a:gd name="connsiteX5" fmla="*/ 362857 w 6894286"/>
              <a:gd name="connsiteY5" fmla="*/ 2201334 h 2298095"/>
              <a:gd name="connsiteX6" fmla="*/ 459619 w 6894286"/>
              <a:gd name="connsiteY6" fmla="*/ 2165048 h 2298095"/>
              <a:gd name="connsiteX7" fmla="*/ 568476 w 6894286"/>
              <a:gd name="connsiteY7" fmla="*/ 2140857 h 2298095"/>
              <a:gd name="connsiteX8" fmla="*/ 665238 w 6894286"/>
              <a:gd name="connsiteY8" fmla="*/ 2092476 h 2298095"/>
              <a:gd name="connsiteX9" fmla="*/ 749905 w 6894286"/>
              <a:gd name="connsiteY9" fmla="*/ 2068286 h 2298095"/>
              <a:gd name="connsiteX10" fmla="*/ 822476 w 6894286"/>
              <a:gd name="connsiteY10" fmla="*/ 2019905 h 2298095"/>
              <a:gd name="connsiteX11" fmla="*/ 846667 w 6894286"/>
              <a:gd name="connsiteY11" fmla="*/ 1995715 h 2298095"/>
              <a:gd name="connsiteX12" fmla="*/ 919238 w 6894286"/>
              <a:gd name="connsiteY12" fmla="*/ 1947334 h 2298095"/>
              <a:gd name="connsiteX13" fmla="*/ 943428 w 6894286"/>
              <a:gd name="connsiteY13" fmla="*/ 1923143 h 2298095"/>
              <a:gd name="connsiteX14" fmla="*/ 1016000 w 6894286"/>
              <a:gd name="connsiteY14" fmla="*/ 1874762 h 2298095"/>
              <a:gd name="connsiteX15" fmla="*/ 1052286 w 6894286"/>
              <a:gd name="connsiteY15" fmla="*/ 1850572 h 2298095"/>
              <a:gd name="connsiteX16" fmla="*/ 1124857 w 6894286"/>
              <a:gd name="connsiteY16" fmla="*/ 1778000 h 2298095"/>
              <a:gd name="connsiteX17" fmla="*/ 1149048 w 6894286"/>
              <a:gd name="connsiteY17" fmla="*/ 1753810 h 2298095"/>
              <a:gd name="connsiteX18" fmla="*/ 1185333 w 6894286"/>
              <a:gd name="connsiteY18" fmla="*/ 1741715 h 2298095"/>
              <a:gd name="connsiteX19" fmla="*/ 1209524 w 6894286"/>
              <a:gd name="connsiteY19" fmla="*/ 1705429 h 2298095"/>
              <a:gd name="connsiteX20" fmla="*/ 1233714 w 6894286"/>
              <a:gd name="connsiteY20" fmla="*/ 1681238 h 2298095"/>
              <a:gd name="connsiteX21" fmla="*/ 1197428 w 6894286"/>
              <a:gd name="connsiteY21" fmla="*/ 1669143 h 2298095"/>
              <a:gd name="connsiteX22" fmla="*/ 1136952 w 6894286"/>
              <a:gd name="connsiteY22" fmla="*/ 1681238 h 2298095"/>
              <a:gd name="connsiteX23" fmla="*/ 786190 w 6894286"/>
              <a:gd name="connsiteY23" fmla="*/ 1657048 h 2298095"/>
              <a:gd name="connsiteX24" fmla="*/ 713619 w 6894286"/>
              <a:gd name="connsiteY24" fmla="*/ 1632857 h 2298095"/>
              <a:gd name="connsiteX25" fmla="*/ 641048 w 6894286"/>
              <a:gd name="connsiteY25" fmla="*/ 1596572 h 2298095"/>
              <a:gd name="connsiteX26" fmla="*/ 616857 w 6894286"/>
              <a:gd name="connsiteY26" fmla="*/ 1572381 h 2298095"/>
              <a:gd name="connsiteX27" fmla="*/ 495905 w 6894286"/>
              <a:gd name="connsiteY27" fmla="*/ 1499810 h 2298095"/>
              <a:gd name="connsiteX28" fmla="*/ 435428 w 6894286"/>
              <a:gd name="connsiteY28" fmla="*/ 1439334 h 2298095"/>
              <a:gd name="connsiteX29" fmla="*/ 411238 w 6894286"/>
              <a:gd name="connsiteY29" fmla="*/ 1415143 h 2298095"/>
              <a:gd name="connsiteX30" fmla="*/ 374952 w 6894286"/>
              <a:gd name="connsiteY30" fmla="*/ 1390953 h 2298095"/>
              <a:gd name="connsiteX31" fmla="*/ 302381 w 6894286"/>
              <a:gd name="connsiteY31" fmla="*/ 1306286 h 2298095"/>
              <a:gd name="connsiteX32" fmla="*/ 266095 w 6894286"/>
              <a:gd name="connsiteY32" fmla="*/ 1245810 h 2298095"/>
              <a:gd name="connsiteX33" fmla="*/ 254000 w 6894286"/>
              <a:gd name="connsiteY33" fmla="*/ 1197429 h 2298095"/>
              <a:gd name="connsiteX34" fmla="*/ 229809 w 6894286"/>
              <a:gd name="connsiteY34" fmla="*/ 1161143 h 2298095"/>
              <a:gd name="connsiteX35" fmla="*/ 217714 w 6894286"/>
              <a:gd name="connsiteY35" fmla="*/ 1100667 h 2298095"/>
              <a:gd name="connsiteX36" fmla="*/ 205619 w 6894286"/>
              <a:gd name="connsiteY36" fmla="*/ 1064381 h 2298095"/>
              <a:gd name="connsiteX37" fmla="*/ 193524 w 6894286"/>
              <a:gd name="connsiteY37" fmla="*/ 1016000 h 2298095"/>
              <a:gd name="connsiteX38" fmla="*/ 181428 w 6894286"/>
              <a:gd name="connsiteY38" fmla="*/ 979715 h 2298095"/>
              <a:gd name="connsiteX39" fmla="*/ 157238 w 6894286"/>
              <a:gd name="connsiteY39" fmla="*/ 895048 h 2298095"/>
              <a:gd name="connsiteX40" fmla="*/ 157238 w 6894286"/>
              <a:gd name="connsiteY40" fmla="*/ 520095 h 2298095"/>
              <a:gd name="connsiteX41" fmla="*/ 181428 w 6894286"/>
              <a:gd name="connsiteY41" fmla="*/ 483810 h 2298095"/>
              <a:gd name="connsiteX42" fmla="*/ 193524 w 6894286"/>
              <a:gd name="connsiteY42" fmla="*/ 447524 h 2298095"/>
              <a:gd name="connsiteX43" fmla="*/ 229809 w 6894286"/>
              <a:gd name="connsiteY43" fmla="*/ 411238 h 2298095"/>
              <a:gd name="connsiteX44" fmla="*/ 278190 w 6894286"/>
              <a:gd name="connsiteY44" fmla="*/ 338667 h 2298095"/>
              <a:gd name="connsiteX45" fmla="*/ 302381 w 6894286"/>
              <a:gd name="connsiteY45" fmla="*/ 314476 h 2298095"/>
              <a:gd name="connsiteX46" fmla="*/ 350762 w 6894286"/>
              <a:gd name="connsiteY46" fmla="*/ 254000 h 2298095"/>
              <a:gd name="connsiteX47" fmla="*/ 387048 w 6894286"/>
              <a:gd name="connsiteY47" fmla="*/ 229810 h 2298095"/>
              <a:gd name="connsiteX48" fmla="*/ 447524 w 6894286"/>
              <a:gd name="connsiteY48" fmla="*/ 169334 h 2298095"/>
              <a:gd name="connsiteX49" fmla="*/ 580571 w 6894286"/>
              <a:gd name="connsiteY49" fmla="*/ 108857 h 2298095"/>
              <a:gd name="connsiteX50" fmla="*/ 689428 w 6894286"/>
              <a:gd name="connsiteY50" fmla="*/ 60476 h 2298095"/>
              <a:gd name="connsiteX51" fmla="*/ 725714 w 6894286"/>
              <a:gd name="connsiteY51" fmla="*/ 48381 h 2298095"/>
              <a:gd name="connsiteX52" fmla="*/ 762000 w 6894286"/>
              <a:gd name="connsiteY52" fmla="*/ 36286 h 2298095"/>
              <a:gd name="connsiteX53" fmla="*/ 907143 w 6894286"/>
              <a:gd name="connsiteY53" fmla="*/ 24191 h 2298095"/>
              <a:gd name="connsiteX54" fmla="*/ 1064381 w 6894286"/>
              <a:gd name="connsiteY54" fmla="*/ 0 h 2298095"/>
              <a:gd name="connsiteX55" fmla="*/ 5987143 w 6894286"/>
              <a:gd name="connsiteY55" fmla="*/ 12095 h 2298095"/>
              <a:gd name="connsiteX56" fmla="*/ 6071809 w 6894286"/>
              <a:gd name="connsiteY56" fmla="*/ 24191 h 2298095"/>
              <a:gd name="connsiteX57" fmla="*/ 6168571 w 6894286"/>
              <a:gd name="connsiteY57" fmla="*/ 36286 h 2298095"/>
              <a:gd name="connsiteX58" fmla="*/ 6229048 w 6894286"/>
              <a:gd name="connsiteY58" fmla="*/ 48381 h 2298095"/>
              <a:gd name="connsiteX59" fmla="*/ 6277428 w 6894286"/>
              <a:gd name="connsiteY59" fmla="*/ 72572 h 2298095"/>
              <a:gd name="connsiteX60" fmla="*/ 6313714 w 6894286"/>
              <a:gd name="connsiteY60" fmla="*/ 96762 h 2298095"/>
              <a:gd name="connsiteX61" fmla="*/ 6398381 w 6894286"/>
              <a:gd name="connsiteY61" fmla="*/ 120953 h 2298095"/>
              <a:gd name="connsiteX62" fmla="*/ 6470952 w 6894286"/>
              <a:gd name="connsiteY62" fmla="*/ 157238 h 2298095"/>
              <a:gd name="connsiteX63" fmla="*/ 6579809 w 6894286"/>
              <a:gd name="connsiteY63" fmla="*/ 229810 h 2298095"/>
              <a:gd name="connsiteX64" fmla="*/ 6616095 w 6894286"/>
              <a:gd name="connsiteY64" fmla="*/ 254000 h 2298095"/>
              <a:gd name="connsiteX65" fmla="*/ 6676571 w 6894286"/>
              <a:gd name="connsiteY65" fmla="*/ 314476 h 2298095"/>
              <a:gd name="connsiteX66" fmla="*/ 6700762 w 6894286"/>
              <a:gd name="connsiteY66" fmla="*/ 338667 h 2298095"/>
              <a:gd name="connsiteX67" fmla="*/ 6712857 w 6894286"/>
              <a:gd name="connsiteY67" fmla="*/ 374953 h 2298095"/>
              <a:gd name="connsiteX68" fmla="*/ 6773333 w 6894286"/>
              <a:gd name="connsiteY68" fmla="*/ 435429 h 2298095"/>
              <a:gd name="connsiteX69" fmla="*/ 6797524 w 6894286"/>
              <a:gd name="connsiteY69" fmla="*/ 459619 h 2298095"/>
              <a:gd name="connsiteX70" fmla="*/ 6845905 w 6894286"/>
              <a:gd name="connsiteY70" fmla="*/ 532191 h 2298095"/>
              <a:gd name="connsiteX71" fmla="*/ 6858000 w 6894286"/>
              <a:gd name="connsiteY71" fmla="*/ 580572 h 2298095"/>
              <a:gd name="connsiteX72" fmla="*/ 6870095 w 6894286"/>
              <a:gd name="connsiteY72" fmla="*/ 616857 h 2298095"/>
              <a:gd name="connsiteX73" fmla="*/ 6894286 w 6894286"/>
              <a:gd name="connsiteY73" fmla="*/ 713619 h 2298095"/>
              <a:gd name="connsiteX74" fmla="*/ 6870095 w 6894286"/>
              <a:gd name="connsiteY74" fmla="*/ 1040191 h 2298095"/>
              <a:gd name="connsiteX75" fmla="*/ 6845905 w 6894286"/>
              <a:gd name="connsiteY75" fmla="*/ 1112762 h 2298095"/>
              <a:gd name="connsiteX76" fmla="*/ 6821714 w 6894286"/>
              <a:gd name="connsiteY76" fmla="*/ 1149048 h 2298095"/>
              <a:gd name="connsiteX77" fmla="*/ 6785428 w 6894286"/>
              <a:gd name="connsiteY77" fmla="*/ 1209524 h 2298095"/>
              <a:gd name="connsiteX78" fmla="*/ 6773333 w 6894286"/>
              <a:gd name="connsiteY78" fmla="*/ 1245810 h 2298095"/>
              <a:gd name="connsiteX79" fmla="*/ 6652381 w 6894286"/>
              <a:gd name="connsiteY79" fmla="*/ 1354667 h 2298095"/>
              <a:gd name="connsiteX80" fmla="*/ 6604000 w 6894286"/>
              <a:gd name="connsiteY80" fmla="*/ 1378857 h 2298095"/>
              <a:gd name="connsiteX81" fmla="*/ 6567714 w 6894286"/>
              <a:gd name="connsiteY81" fmla="*/ 1390953 h 2298095"/>
              <a:gd name="connsiteX82" fmla="*/ 6446762 w 6894286"/>
              <a:gd name="connsiteY82" fmla="*/ 1463524 h 2298095"/>
              <a:gd name="connsiteX83" fmla="*/ 6386286 w 6894286"/>
              <a:gd name="connsiteY83" fmla="*/ 1475619 h 2298095"/>
              <a:gd name="connsiteX84" fmla="*/ 6313714 w 6894286"/>
              <a:gd name="connsiteY84" fmla="*/ 1499810 h 2298095"/>
              <a:gd name="connsiteX85" fmla="*/ 6241143 w 6894286"/>
              <a:gd name="connsiteY85" fmla="*/ 1524000 h 2298095"/>
              <a:gd name="connsiteX86" fmla="*/ 6204857 w 6894286"/>
              <a:gd name="connsiteY86" fmla="*/ 1536095 h 2298095"/>
              <a:gd name="connsiteX87" fmla="*/ 6108095 w 6894286"/>
              <a:gd name="connsiteY87" fmla="*/ 1560286 h 2298095"/>
              <a:gd name="connsiteX88" fmla="*/ 6059714 w 6894286"/>
              <a:gd name="connsiteY88" fmla="*/ 1572381 h 2298095"/>
              <a:gd name="connsiteX89" fmla="*/ 5950857 w 6894286"/>
              <a:gd name="connsiteY89" fmla="*/ 1584476 h 2298095"/>
              <a:gd name="connsiteX90" fmla="*/ 5769428 w 6894286"/>
              <a:gd name="connsiteY90" fmla="*/ 1608667 h 2298095"/>
              <a:gd name="connsiteX91" fmla="*/ 5708952 w 6894286"/>
              <a:gd name="connsiteY91" fmla="*/ 1620762 h 2298095"/>
              <a:gd name="connsiteX92" fmla="*/ 5575905 w 6894286"/>
              <a:gd name="connsiteY92" fmla="*/ 1632857 h 2298095"/>
              <a:gd name="connsiteX93" fmla="*/ 5503333 w 6894286"/>
              <a:gd name="connsiteY93" fmla="*/ 1644953 h 2298095"/>
              <a:gd name="connsiteX94" fmla="*/ 5309809 w 6894286"/>
              <a:gd name="connsiteY94" fmla="*/ 1657048 h 2298095"/>
              <a:gd name="connsiteX95" fmla="*/ 4499428 w 6894286"/>
              <a:gd name="connsiteY95" fmla="*/ 1693334 h 2298095"/>
              <a:gd name="connsiteX96" fmla="*/ 4281714 w 6894286"/>
              <a:gd name="connsiteY96" fmla="*/ 1705429 h 2298095"/>
              <a:gd name="connsiteX97" fmla="*/ 4197048 w 6894286"/>
              <a:gd name="connsiteY97" fmla="*/ 1717524 h 2298095"/>
              <a:gd name="connsiteX98" fmla="*/ 3023809 w 6894286"/>
              <a:gd name="connsiteY98" fmla="*/ 1705429 h 2298095"/>
              <a:gd name="connsiteX99" fmla="*/ 2890762 w 6894286"/>
              <a:gd name="connsiteY99" fmla="*/ 1693334 h 2298095"/>
              <a:gd name="connsiteX100" fmla="*/ 1596571 w 6894286"/>
              <a:gd name="connsiteY100" fmla="*/ 1693334 h 2298095"/>
              <a:gd name="connsiteX101" fmla="*/ 1451428 w 6894286"/>
              <a:gd name="connsiteY101" fmla="*/ 1729619 h 2298095"/>
              <a:gd name="connsiteX102" fmla="*/ 1390952 w 6894286"/>
              <a:gd name="connsiteY102" fmla="*/ 1790095 h 2298095"/>
              <a:gd name="connsiteX103" fmla="*/ 1366762 w 6894286"/>
              <a:gd name="connsiteY103" fmla="*/ 1814286 h 2298095"/>
              <a:gd name="connsiteX104" fmla="*/ 1306286 w 6894286"/>
              <a:gd name="connsiteY104" fmla="*/ 1862667 h 2298095"/>
              <a:gd name="connsiteX105" fmla="*/ 1270000 w 6894286"/>
              <a:gd name="connsiteY105" fmla="*/ 1886857 h 2298095"/>
              <a:gd name="connsiteX106" fmla="*/ 1209524 w 6894286"/>
              <a:gd name="connsiteY106" fmla="*/ 1923143 h 2298095"/>
              <a:gd name="connsiteX107" fmla="*/ 1100667 w 6894286"/>
              <a:gd name="connsiteY107" fmla="*/ 1983619 h 2298095"/>
              <a:gd name="connsiteX108" fmla="*/ 1064381 w 6894286"/>
              <a:gd name="connsiteY108" fmla="*/ 2007810 h 2298095"/>
              <a:gd name="connsiteX109" fmla="*/ 1016000 w 6894286"/>
              <a:gd name="connsiteY109" fmla="*/ 2019905 h 2298095"/>
              <a:gd name="connsiteX110" fmla="*/ 943428 w 6894286"/>
              <a:gd name="connsiteY110" fmla="*/ 2044095 h 2298095"/>
              <a:gd name="connsiteX111" fmla="*/ 870857 w 6894286"/>
              <a:gd name="connsiteY111" fmla="*/ 2068286 h 2298095"/>
              <a:gd name="connsiteX112" fmla="*/ 822476 w 6894286"/>
              <a:gd name="connsiteY112" fmla="*/ 2080381 h 2298095"/>
              <a:gd name="connsiteX113" fmla="*/ 737809 w 6894286"/>
              <a:gd name="connsiteY113" fmla="*/ 2104572 h 2298095"/>
              <a:gd name="connsiteX114" fmla="*/ 568476 w 6894286"/>
              <a:gd name="connsiteY114" fmla="*/ 2128762 h 2298095"/>
              <a:gd name="connsiteX115" fmla="*/ 447524 w 6894286"/>
              <a:gd name="connsiteY115" fmla="*/ 2140857 h 229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</a:cxnLst>
            <a:rect l="l" t="t" r="r" b="b"/>
            <a:pathLst>
              <a:path w="6894286" h="2298095">
                <a:moveTo>
                  <a:pt x="0" y="2298095"/>
                </a:moveTo>
                <a:cubicBezTo>
                  <a:pt x="34527" y="2291190"/>
                  <a:pt x="74695" y="2284153"/>
                  <a:pt x="108857" y="2273905"/>
                </a:cubicBezTo>
                <a:cubicBezTo>
                  <a:pt x="133280" y="2266578"/>
                  <a:pt x="156691" y="2255900"/>
                  <a:pt x="181428" y="2249715"/>
                </a:cubicBezTo>
                <a:cubicBezTo>
                  <a:pt x="197555" y="2245683"/>
                  <a:pt x="213825" y="2242186"/>
                  <a:pt x="229809" y="2237619"/>
                </a:cubicBezTo>
                <a:cubicBezTo>
                  <a:pt x="242068" y="2234116"/>
                  <a:pt x="253795" y="2228879"/>
                  <a:pt x="266095" y="2225524"/>
                </a:cubicBezTo>
                <a:cubicBezTo>
                  <a:pt x="298170" y="2216776"/>
                  <a:pt x="331988" y="2213682"/>
                  <a:pt x="362857" y="2201334"/>
                </a:cubicBezTo>
                <a:cubicBezTo>
                  <a:pt x="394817" y="2188550"/>
                  <a:pt x="426432" y="2174530"/>
                  <a:pt x="459619" y="2165048"/>
                </a:cubicBezTo>
                <a:cubicBezTo>
                  <a:pt x="499470" y="2153662"/>
                  <a:pt x="526913" y="2149170"/>
                  <a:pt x="568476" y="2140857"/>
                </a:cubicBezTo>
                <a:cubicBezTo>
                  <a:pt x="600730" y="2124730"/>
                  <a:pt x="630254" y="2101222"/>
                  <a:pt x="665238" y="2092476"/>
                </a:cubicBezTo>
                <a:cubicBezTo>
                  <a:pt x="725988" y="2077289"/>
                  <a:pt x="697849" y="2085638"/>
                  <a:pt x="749905" y="2068286"/>
                </a:cubicBezTo>
                <a:cubicBezTo>
                  <a:pt x="774095" y="2052159"/>
                  <a:pt x="801918" y="2040462"/>
                  <a:pt x="822476" y="2019905"/>
                </a:cubicBezTo>
                <a:cubicBezTo>
                  <a:pt x="830540" y="2011842"/>
                  <a:pt x="837544" y="2002557"/>
                  <a:pt x="846667" y="1995715"/>
                </a:cubicBezTo>
                <a:cubicBezTo>
                  <a:pt x="869926" y="1978271"/>
                  <a:pt x="898681" y="1967892"/>
                  <a:pt x="919238" y="1947334"/>
                </a:cubicBezTo>
                <a:cubicBezTo>
                  <a:pt x="927301" y="1939270"/>
                  <a:pt x="934305" y="1929985"/>
                  <a:pt x="943428" y="1923143"/>
                </a:cubicBezTo>
                <a:cubicBezTo>
                  <a:pt x="966687" y="1905699"/>
                  <a:pt x="991809" y="1890889"/>
                  <a:pt x="1016000" y="1874762"/>
                </a:cubicBezTo>
                <a:cubicBezTo>
                  <a:pt x="1028095" y="1866699"/>
                  <a:pt x="1042007" y="1860851"/>
                  <a:pt x="1052286" y="1850572"/>
                </a:cubicBezTo>
                <a:lnTo>
                  <a:pt x="1124857" y="1778000"/>
                </a:lnTo>
                <a:cubicBezTo>
                  <a:pt x="1132921" y="1769936"/>
                  <a:pt x="1138230" y="1757416"/>
                  <a:pt x="1149048" y="1753810"/>
                </a:cubicBezTo>
                <a:lnTo>
                  <a:pt x="1185333" y="1741715"/>
                </a:lnTo>
                <a:cubicBezTo>
                  <a:pt x="1193397" y="1729620"/>
                  <a:pt x="1200443" y="1716780"/>
                  <a:pt x="1209524" y="1705429"/>
                </a:cubicBezTo>
                <a:cubicBezTo>
                  <a:pt x="1216648" y="1696524"/>
                  <a:pt x="1237320" y="1692056"/>
                  <a:pt x="1233714" y="1681238"/>
                </a:cubicBezTo>
                <a:cubicBezTo>
                  <a:pt x="1229682" y="1669143"/>
                  <a:pt x="1209523" y="1673175"/>
                  <a:pt x="1197428" y="1669143"/>
                </a:cubicBezTo>
                <a:cubicBezTo>
                  <a:pt x="1177269" y="1673175"/>
                  <a:pt x="1157510" y="1681238"/>
                  <a:pt x="1136952" y="1681238"/>
                </a:cubicBezTo>
                <a:cubicBezTo>
                  <a:pt x="913224" y="1681238"/>
                  <a:pt x="929453" y="1680925"/>
                  <a:pt x="786190" y="1657048"/>
                </a:cubicBezTo>
                <a:cubicBezTo>
                  <a:pt x="762000" y="1648984"/>
                  <a:pt x="734836" y="1647001"/>
                  <a:pt x="713619" y="1632857"/>
                </a:cubicBezTo>
                <a:cubicBezTo>
                  <a:pt x="666725" y="1601595"/>
                  <a:pt x="691124" y="1613264"/>
                  <a:pt x="641048" y="1596572"/>
                </a:cubicBezTo>
                <a:cubicBezTo>
                  <a:pt x="632984" y="1588508"/>
                  <a:pt x="626346" y="1578707"/>
                  <a:pt x="616857" y="1572381"/>
                </a:cubicBezTo>
                <a:cubicBezTo>
                  <a:pt x="559586" y="1534201"/>
                  <a:pt x="555883" y="1559787"/>
                  <a:pt x="495905" y="1499810"/>
                </a:cubicBezTo>
                <a:lnTo>
                  <a:pt x="435428" y="1439334"/>
                </a:lnTo>
                <a:cubicBezTo>
                  <a:pt x="427364" y="1431270"/>
                  <a:pt x="420726" y="1421468"/>
                  <a:pt x="411238" y="1415143"/>
                </a:cubicBezTo>
                <a:cubicBezTo>
                  <a:pt x="399143" y="1407080"/>
                  <a:pt x="385989" y="1400413"/>
                  <a:pt x="374952" y="1390953"/>
                </a:cubicBezTo>
                <a:cubicBezTo>
                  <a:pt x="348912" y="1368633"/>
                  <a:pt x="318431" y="1338387"/>
                  <a:pt x="302381" y="1306286"/>
                </a:cubicBezTo>
                <a:cubicBezTo>
                  <a:pt x="270980" y="1243482"/>
                  <a:pt x="313344" y="1293057"/>
                  <a:pt x="266095" y="1245810"/>
                </a:cubicBezTo>
                <a:cubicBezTo>
                  <a:pt x="262063" y="1229683"/>
                  <a:pt x="260548" y="1212708"/>
                  <a:pt x="254000" y="1197429"/>
                </a:cubicBezTo>
                <a:cubicBezTo>
                  <a:pt x="248274" y="1184068"/>
                  <a:pt x="234913" y="1174754"/>
                  <a:pt x="229809" y="1161143"/>
                </a:cubicBezTo>
                <a:cubicBezTo>
                  <a:pt x="222591" y="1141894"/>
                  <a:pt x="222700" y="1120611"/>
                  <a:pt x="217714" y="1100667"/>
                </a:cubicBezTo>
                <a:cubicBezTo>
                  <a:pt x="214622" y="1088298"/>
                  <a:pt x="209121" y="1076640"/>
                  <a:pt x="205619" y="1064381"/>
                </a:cubicBezTo>
                <a:cubicBezTo>
                  <a:pt x="201052" y="1048397"/>
                  <a:pt x="198091" y="1031984"/>
                  <a:pt x="193524" y="1016000"/>
                </a:cubicBezTo>
                <a:cubicBezTo>
                  <a:pt x="190021" y="1003741"/>
                  <a:pt x="184931" y="991974"/>
                  <a:pt x="181428" y="979715"/>
                </a:cubicBezTo>
                <a:cubicBezTo>
                  <a:pt x="151042" y="873368"/>
                  <a:pt x="186246" y="982076"/>
                  <a:pt x="157238" y="895048"/>
                </a:cubicBezTo>
                <a:cubicBezTo>
                  <a:pt x="139797" y="738073"/>
                  <a:pt x="132642" y="725068"/>
                  <a:pt x="157238" y="520095"/>
                </a:cubicBezTo>
                <a:cubicBezTo>
                  <a:pt x="158970" y="505662"/>
                  <a:pt x="174927" y="496812"/>
                  <a:pt x="181428" y="483810"/>
                </a:cubicBezTo>
                <a:cubicBezTo>
                  <a:pt x="187130" y="472406"/>
                  <a:pt x="186452" y="458132"/>
                  <a:pt x="193524" y="447524"/>
                </a:cubicBezTo>
                <a:cubicBezTo>
                  <a:pt x="203012" y="433292"/>
                  <a:pt x="219307" y="424740"/>
                  <a:pt x="229809" y="411238"/>
                </a:cubicBezTo>
                <a:cubicBezTo>
                  <a:pt x="247658" y="388289"/>
                  <a:pt x="257632" y="359225"/>
                  <a:pt x="278190" y="338667"/>
                </a:cubicBezTo>
                <a:cubicBezTo>
                  <a:pt x="286254" y="330603"/>
                  <a:pt x="295257" y="323381"/>
                  <a:pt x="302381" y="314476"/>
                </a:cubicBezTo>
                <a:cubicBezTo>
                  <a:pt x="330321" y="279551"/>
                  <a:pt x="318313" y="279959"/>
                  <a:pt x="350762" y="254000"/>
                </a:cubicBezTo>
                <a:cubicBezTo>
                  <a:pt x="362113" y="244919"/>
                  <a:pt x="376108" y="239382"/>
                  <a:pt x="387048" y="229810"/>
                </a:cubicBezTo>
                <a:cubicBezTo>
                  <a:pt x="408503" y="211037"/>
                  <a:pt x="420479" y="178350"/>
                  <a:pt x="447524" y="169334"/>
                </a:cubicBezTo>
                <a:cubicBezTo>
                  <a:pt x="498898" y="152208"/>
                  <a:pt x="526490" y="144910"/>
                  <a:pt x="580571" y="108857"/>
                </a:cubicBezTo>
                <a:cubicBezTo>
                  <a:pt x="638073" y="70524"/>
                  <a:pt x="603068" y="89263"/>
                  <a:pt x="689428" y="60476"/>
                </a:cubicBezTo>
                <a:lnTo>
                  <a:pt x="725714" y="48381"/>
                </a:lnTo>
                <a:cubicBezTo>
                  <a:pt x="737809" y="44349"/>
                  <a:pt x="749294" y="37345"/>
                  <a:pt x="762000" y="36286"/>
                </a:cubicBezTo>
                <a:lnTo>
                  <a:pt x="907143" y="24191"/>
                </a:lnTo>
                <a:cubicBezTo>
                  <a:pt x="953185" y="14982"/>
                  <a:pt x="1020439" y="0"/>
                  <a:pt x="1064381" y="0"/>
                </a:cubicBezTo>
                <a:lnTo>
                  <a:pt x="5987143" y="12095"/>
                </a:lnTo>
                <a:lnTo>
                  <a:pt x="6071809" y="24191"/>
                </a:lnTo>
                <a:cubicBezTo>
                  <a:pt x="6104029" y="28487"/>
                  <a:pt x="6136444" y="31344"/>
                  <a:pt x="6168571" y="36286"/>
                </a:cubicBezTo>
                <a:cubicBezTo>
                  <a:pt x="6188890" y="39412"/>
                  <a:pt x="6208889" y="44349"/>
                  <a:pt x="6229048" y="48381"/>
                </a:cubicBezTo>
                <a:cubicBezTo>
                  <a:pt x="6245175" y="56445"/>
                  <a:pt x="6261773" y="63626"/>
                  <a:pt x="6277428" y="72572"/>
                </a:cubicBezTo>
                <a:cubicBezTo>
                  <a:pt x="6290049" y="79784"/>
                  <a:pt x="6300353" y="91036"/>
                  <a:pt x="6313714" y="96762"/>
                </a:cubicBezTo>
                <a:cubicBezTo>
                  <a:pt x="6367985" y="120021"/>
                  <a:pt x="6351294" y="97409"/>
                  <a:pt x="6398381" y="120953"/>
                </a:cubicBezTo>
                <a:cubicBezTo>
                  <a:pt x="6492164" y="167845"/>
                  <a:pt x="6379753" y="126838"/>
                  <a:pt x="6470952" y="157238"/>
                </a:cubicBezTo>
                <a:lnTo>
                  <a:pt x="6579809" y="229810"/>
                </a:lnTo>
                <a:cubicBezTo>
                  <a:pt x="6591904" y="237874"/>
                  <a:pt x="6605816" y="243721"/>
                  <a:pt x="6616095" y="254000"/>
                </a:cubicBezTo>
                <a:lnTo>
                  <a:pt x="6676571" y="314476"/>
                </a:lnTo>
                <a:lnTo>
                  <a:pt x="6700762" y="338667"/>
                </a:lnTo>
                <a:cubicBezTo>
                  <a:pt x="6704794" y="350762"/>
                  <a:pt x="6705207" y="364753"/>
                  <a:pt x="6712857" y="374953"/>
                </a:cubicBezTo>
                <a:cubicBezTo>
                  <a:pt x="6729962" y="397760"/>
                  <a:pt x="6753174" y="415270"/>
                  <a:pt x="6773333" y="435429"/>
                </a:cubicBezTo>
                <a:cubicBezTo>
                  <a:pt x="6781397" y="443492"/>
                  <a:pt x="6791199" y="450131"/>
                  <a:pt x="6797524" y="459619"/>
                </a:cubicBezTo>
                <a:lnTo>
                  <a:pt x="6845905" y="532191"/>
                </a:lnTo>
                <a:cubicBezTo>
                  <a:pt x="6849937" y="548318"/>
                  <a:pt x="6853433" y="564588"/>
                  <a:pt x="6858000" y="580572"/>
                </a:cubicBezTo>
                <a:cubicBezTo>
                  <a:pt x="6861502" y="592831"/>
                  <a:pt x="6867003" y="604488"/>
                  <a:pt x="6870095" y="616857"/>
                </a:cubicBezTo>
                <a:lnTo>
                  <a:pt x="6894286" y="713619"/>
                </a:lnTo>
                <a:cubicBezTo>
                  <a:pt x="6891609" y="769836"/>
                  <a:pt x="6893062" y="948322"/>
                  <a:pt x="6870095" y="1040191"/>
                </a:cubicBezTo>
                <a:cubicBezTo>
                  <a:pt x="6863911" y="1064929"/>
                  <a:pt x="6860049" y="1091546"/>
                  <a:pt x="6845905" y="1112762"/>
                </a:cubicBezTo>
                <a:lnTo>
                  <a:pt x="6821714" y="1149048"/>
                </a:lnTo>
                <a:cubicBezTo>
                  <a:pt x="6787451" y="1251841"/>
                  <a:pt x="6835237" y="1126510"/>
                  <a:pt x="6785428" y="1209524"/>
                </a:cubicBezTo>
                <a:cubicBezTo>
                  <a:pt x="6778868" y="1220457"/>
                  <a:pt x="6779035" y="1234406"/>
                  <a:pt x="6773333" y="1245810"/>
                </a:cubicBezTo>
                <a:cubicBezTo>
                  <a:pt x="6749077" y="1294323"/>
                  <a:pt x="6699087" y="1331314"/>
                  <a:pt x="6652381" y="1354667"/>
                </a:cubicBezTo>
                <a:cubicBezTo>
                  <a:pt x="6636254" y="1362730"/>
                  <a:pt x="6620573" y="1371754"/>
                  <a:pt x="6604000" y="1378857"/>
                </a:cubicBezTo>
                <a:cubicBezTo>
                  <a:pt x="6592281" y="1383879"/>
                  <a:pt x="6578859" y="1384761"/>
                  <a:pt x="6567714" y="1390953"/>
                </a:cubicBezTo>
                <a:cubicBezTo>
                  <a:pt x="6526307" y="1413957"/>
                  <a:pt x="6492516" y="1448273"/>
                  <a:pt x="6446762" y="1463524"/>
                </a:cubicBezTo>
                <a:cubicBezTo>
                  <a:pt x="6427259" y="1470025"/>
                  <a:pt x="6406119" y="1470210"/>
                  <a:pt x="6386286" y="1475619"/>
                </a:cubicBezTo>
                <a:cubicBezTo>
                  <a:pt x="6361685" y="1482328"/>
                  <a:pt x="6337905" y="1491746"/>
                  <a:pt x="6313714" y="1499810"/>
                </a:cubicBezTo>
                <a:lnTo>
                  <a:pt x="6241143" y="1524000"/>
                </a:lnTo>
                <a:cubicBezTo>
                  <a:pt x="6229048" y="1528032"/>
                  <a:pt x="6217226" y="1533003"/>
                  <a:pt x="6204857" y="1536095"/>
                </a:cubicBezTo>
                <a:lnTo>
                  <a:pt x="6108095" y="1560286"/>
                </a:lnTo>
                <a:cubicBezTo>
                  <a:pt x="6091968" y="1564318"/>
                  <a:pt x="6076236" y="1570545"/>
                  <a:pt x="6059714" y="1572381"/>
                </a:cubicBezTo>
                <a:lnTo>
                  <a:pt x="5950857" y="1584476"/>
                </a:lnTo>
                <a:cubicBezTo>
                  <a:pt x="5844045" y="1611181"/>
                  <a:pt x="5959825" y="1584868"/>
                  <a:pt x="5769428" y="1608667"/>
                </a:cubicBezTo>
                <a:cubicBezTo>
                  <a:pt x="5749029" y="1611217"/>
                  <a:pt x="5729351" y="1618212"/>
                  <a:pt x="5708952" y="1620762"/>
                </a:cubicBezTo>
                <a:cubicBezTo>
                  <a:pt x="5664764" y="1626285"/>
                  <a:pt x="5620132" y="1627654"/>
                  <a:pt x="5575905" y="1632857"/>
                </a:cubicBezTo>
                <a:cubicBezTo>
                  <a:pt x="5551549" y="1635723"/>
                  <a:pt x="5527757" y="1642733"/>
                  <a:pt x="5503333" y="1644953"/>
                </a:cubicBezTo>
                <a:cubicBezTo>
                  <a:pt x="5438965" y="1650805"/>
                  <a:pt x="5374317" y="1653016"/>
                  <a:pt x="5309809" y="1657048"/>
                </a:cubicBezTo>
                <a:cubicBezTo>
                  <a:pt x="4963475" y="1726314"/>
                  <a:pt x="5229966" y="1680517"/>
                  <a:pt x="4499428" y="1693334"/>
                </a:cubicBezTo>
                <a:cubicBezTo>
                  <a:pt x="4426857" y="1697366"/>
                  <a:pt x="4354166" y="1699633"/>
                  <a:pt x="4281714" y="1705429"/>
                </a:cubicBezTo>
                <a:cubicBezTo>
                  <a:pt x="4253296" y="1707702"/>
                  <a:pt x="4225557" y="1717524"/>
                  <a:pt x="4197048" y="1717524"/>
                </a:cubicBezTo>
                <a:cubicBezTo>
                  <a:pt x="3805948" y="1717524"/>
                  <a:pt x="3414889" y="1709461"/>
                  <a:pt x="3023809" y="1705429"/>
                </a:cubicBezTo>
                <a:cubicBezTo>
                  <a:pt x="2979460" y="1701397"/>
                  <a:pt x="2935272" y="1694725"/>
                  <a:pt x="2890762" y="1693334"/>
                </a:cubicBezTo>
                <a:cubicBezTo>
                  <a:pt x="2245639" y="1673173"/>
                  <a:pt x="2245731" y="1681312"/>
                  <a:pt x="1596571" y="1693334"/>
                </a:cubicBezTo>
                <a:cubicBezTo>
                  <a:pt x="1541338" y="1700238"/>
                  <a:pt x="1495922" y="1695012"/>
                  <a:pt x="1451428" y="1729619"/>
                </a:cubicBezTo>
                <a:cubicBezTo>
                  <a:pt x="1428925" y="1747122"/>
                  <a:pt x="1411111" y="1769936"/>
                  <a:pt x="1390952" y="1790095"/>
                </a:cubicBezTo>
                <a:cubicBezTo>
                  <a:pt x="1382889" y="1798159"/>
                  <a:pt x="1376250" y="1807961"/>
                  <a:pt x="1366762" y="1814286"/>
                </a:cubicBezTo>
                <a:cubicBezTo>
                  <a:pt x="1255077" y="1888741"/>
                  <a:pt x="1392459" y="1793728"/>
                  <a:pt x="1306286" y="1862667"/>
                </a:cubicBezTo>
                <a:cubicBezTo>
                  <a:pt x="1294935" y="1871748"/>
                  <a:pt x="1281351" y="1877776"/>
                  <a:pt x="1270000" y="1886857"/>
                </a:cubicBezTo>
                <a:cubicBezTo>
                  <a:pt x="1222562" y="1924807"/>
                  <a:pt x="1272539" y="1902138"/>
                  <a:pt x="1209524" y="1923143"/>
                </a:cubicBezTo>
                <a:cubicBezTo>
                  <a:pt x="1126344" y="1978596"/>
                  <a:pt x="1164534" y="1962330"/>
                  <a:pt x="1100667" y="1983619"/>
                </a:cubicBezTo>
                <a:cubicBezTo>
                  <a:pt x="1088572" y="1991683"/>
                  <a:pt x="1077742" y="2002084"/>
                  <a:pt x="1064381" y="2007810"/>
                </a:cubicBezTo>
                <a:cubicBezTo>
                  <a:pt x="1049102" y="2014358"/>
                  <a:pt x="1031922" y="2015128"/>
                  <a:pt x="1016000" y="2019905"/>
                </a:cubicBezTo>
                <a:cubicBezTo>
                  <a:pt x="991576" y="2027232"/>
                  <a:pt x="967619" y="2036031"/>
                  <a:pt x="943428" y="2044095"/>
                </a:cubicBezTo>
                <a:lnTo>
                  <a:pt x="870857" y="2068286"/>
                </a:lnTo>
                <a:cubicBezTo>
                  <a:pt x="854730" y="2072318"/>
                  <a:pt x="838460" y="2075814"/>
                  <a:pt x="822476" y="2080381"/>
                </a:cubicBezTo>
                <a:cubicBezTo>
                  <a:pt x="782220" y="2091883"/>
                  <a:pt x="783174" y="2097011"/>
                  <a:pt x="737809" y="2104572"/>
                </a:cubicBezTo>
                <a:cubicBezTo>
                  <a:pt x="681567" y="2113946"/>
                  <a:pt x="625053" y="2121690"/>
                  <a:pt x="568476" y="2128762"/>
                </a:cubicBezTo>
                <a:cubicBezTo>
                  <a:pt x="463713" y="2141857"/>
                  <a:pt x="504219" y="2140857"/>
                  <a:pt x="447524" y="2140857"/>
                </a:cubicBezTo>
              </a:path>
            </a:pathLst>
          </a:cu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Vad</a:t>
            </a:r>
            <a:r>
              <a:rPr lang="en-US" dirty="0"/>
              <a:t> </a:t>
            </a:r>
            <a:r>
              <a:rPr lang="en-US" dirty="0" err="1"/>
              <a:t>är</a:t>
            </a:r>
            <a:r>
              <a:rPr lang="en-US" dirty="0"/>
              <a:t> BRA </a:t>
            </a:r>
            <a:r>
              <a:rPr lang="en-US" dirty="0" err="1"/>
              <a:t>statistik</a:t>
            </a:r>
            <a:r>
              <a:rPr lang="en-US" dirty="0"/>
              <a:t>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587991" y="4900561"/>
            <a:ext cx="11054237" cy="15732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Noggrann</a:t>
            </a:r>
            <a:r>
              <a:rPr lang="en-US" dirty="0"/>
              <a:t>! </a:t>
            </a:r>
          </a:p>
          <a:p>
            <a:r>
              <a:rPr lang="en-US" dirty="0" err="1"/>
              <a:t>Lätt</a:t>
            </a:r>
            <a:r>
              <a:rPr lang="en-US" dirty="0"/>
              <a:t> </a:t>
            </a:r>
            <a:r>
              <a:rPr lang="en-US" dirty="0" err="1"/>
              <a:t>att</a:t>
            </a:r>
            <a:r>
              <a:rPr lang="en-US" dirty="0"/>
              <a:t> </a:t>
            </a:r>
            <a:r>
              <a:rPr lang="en-US" dirty="0" err="1"/>
              <a:t>hitta</a:t>
            </a:r>
            <a:r>
              <a:rPr lang="en-US" dirty="0"/>
              <a:t> </a:t>
            </a:r>
            <a:r>
              <a:rPr lang="en-US" dirty="0" err="1"/>
              <a:t>och</a:t>
            </a:r>
            <a:r>
              <a:rPr lang="en-US" dirty="0"/>
              <a:t> </a:t>
            </a:r>
            <a:r>
              <a:rPr lang="en-US" dirty="0" err="1"/>
              <a:t>använda</a:t>
            </a:r>
            <a:r>
              <a:rPr lang="en-US" dirty="0"/>
              <a:t>. </a:t>
            </a:r>
            <a:r>
              <a:rPr lang="en-US" b="1" dirty="0" err="1"/>
              <a:t>Tydlig</a:t>
            </a:r>
            <a:r>
              <a:rPr lang="en-US" b="1" dirty="0"/>
              <a:t> </a:t>
            </a:r>
            <a:r>
              <a:rPr lang="en-US" b="1" dirty="0" err="1"/>
              <a:t>och</a:t>
            </a:r>
            <a:r>
              <a:rPr lang="en-US" b="1" dirty="0"/>
              <a:t> </a:t>
            </a:r>
            <a:r>
              <a:rPr lang="en-US" b="1" dirty="0" err="1"/>
              <a:t>lätt</a:t>
            </a:r>
            <a:r>
              <a:rPr lang="en-US" b="1" dirty="0"/>
              <a:t> </a:t>
            </a:r>
            <a:r>
              <a:rPr lang="en-US" b="1" dirty="0" err="1"/>
              <a:t>att</a:t>
            </a:r>
            <a:r>
              <a:rPr lang="en-US" b="1" dirty="0"/>
              <a:t> </a:t>
            </a:r>
            <a:r>
              <a:rPr lang="en-US" b="1" dirty="0" err="1"/>
              <a:t>förstå</a:t>
            </a:r>
            <a:r>
              <a:rPr lang="en-US" dirty="0"/>
              <a:t>. </a:t>
            </a:r>
          </a:p>
          <a:p>
            <a:r>
              <a:rPr lang="en-US" dirty="0" err="1"/>
              <a:t>Siffror</a:t>
            </a:r>
            <a:r>
              <a:rPr lang="en-US" dirty="0"/>
              <a:t> </a:t>
            </a:r>
            <a:r>
              <a:rPr lang="en-US" dirty="0" err="1"/>
              <a:t>kan</a:t>
            </a:r>
            <a:r>
              <a:rPr lang="en-US" dirty="0"/>
              <a:t> </a:t>
            </a:r>
            <a:r>
              <a:rPr lang="en-US" dirty="0" err="1"/>
              <a:t>tolkas</a:t>
            </a:r>
            <a:r>
              <a:rPr lang="en-US" dirty="0"/>
              <a:t> </a:t>
            </a:r>
            <a:r>
              <a:rPr lang="en-US" dirty="0" err="1"/>
              <a:t>fel</a:t>
            </a:r>
            <a:r>
              <a:rPr lang="en-US" dirty="0"/>
              <a:t> </a:t>
            </a:r>
            <a:r>
              <a:rPr lang="en-US" dirty="0" err="1"/>
              <a:t>om</a:t>
            </a:r>
            <a:r>
              <a:rPr lang="en-US" dirty="0"/>
              <a:t> de </a:t>
            </a:r>
            <a:r>
              <a:rPr lang="en-US" dirty="0" err="1"/>
              <a:t>tas</a:t>
            </a:r>
            <a:r>
              <a:rPr lang="en-US" dirty="0"/>
              <a:t> </a:t>
            </a:r>
            <a:r>
              <a:rPr lang="en-US" dirty="0" err="1"/>
              <a:t>ur</a:t>
            </a:r>
            <a:r>
              <a:rPr lang="en-US" dirty="0"/>
              <a:t> </a:t>
            </a:r>
            <a:r>
              <a:rPr lang="en-US" dirty="0" err="1"/>
              <a:t>sitt</a:t>
            </a:r>
            <a:r>
              <a:rPr lang="en-US" dirty="0"/>
              <a:t> </a:t>
            </a:r>
            <a:r>
              <a:rPr lang="en-US" dirty="0" err="1"/>
              <a:t>sammanhang</a:t>
            </a:r>
            <a:r>
              <a:rPr lang="en-US" dirty="0"/>
              <a:t>,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misstag</a:t>
            </a:r>
            <a:r>
              <a:rPr lang="en-US" dirty="0"/>
              <a:t>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för</a:t>
            </a:r>
            <a:r>
              <a:rPr lang="en-US" dirty="0"/>
              <a:t> </a:t>
            </a:r>
            <a:r>
              <a:rPr lang="en-US" dirty="0" err="1"/>
              <a:t>att</a:t>
            </a:r>
            <a:r>
              <a:rPr lang="en-US" dirty="0"/>
              <a:t> </a:t>
            </a:r>
            <a:r>
              <a:rPr lang="en-US" dirty="0" err="1"/>
              <a:t>någon</a:t>
            </a:r>
            <a:r>
              <a:rPr lang="en-US" dirty="0"/>
              <a:t> </a:t>
            </a:r>
            <a:r>
              <a:rPr lang="en-US" dirty="0" err="1"/>
              <a:t>vill</a:t>
            </a:r>
            <a:r>
              <a:rPr lang="en-US" dirty="0"/>
              <a:t> </a:t>
            </a:r>
            <a:r>
              <a:rPr lang="en-US" dirty="0" err="1"/>
              <a:t>styra</a:t>
            </a:r>
            <a:r>
              <a:rPr lang="en-US" dirty="0"/>
              <a:t> </a:t>
            </a:r>
            <a:r>
              <a:rPr lang="en-US" dirty="0" err="1"/>
              <a:t>vad</a:t>
            </a:r>
            <a:r>
              <a:rPr lang="en-US" dirty="0"/>
              <a:t> </a:t>
            </a:r>
            <a:r>
              <a:rPr lang="en-US" dirty="0" err="1"/>
              <a:t>statistiken</a:t>
            </a:r>
            <a:r>
              <a:rPr lang="en-US" dirty="0"/>
              <a:t> </a:t>
            </a:r>
            <a:r>
              <a:rPr lang="en-US" dirty="0" err="1"/>
              <a:t>berättar</a:t>
            </a:r>
            <a:r>
              <a:rPr lang="en-US" dirty="0"/>
              <a:t>: </a:t>
            </a:r>
            <a:r>
              <a:rPr lang="en-US" b="1" dirty="0" err="1"/>
              <a:t>Källorna</a:t>
            </a:r>
            <a:r>
              <a:rPr lang="en-US" b="1" dirty="0"/>
              <a:t> </a:t>
            </a:r>
            <a:r>
              <a:rPr lang="en-US" b="1" dirty="0" err="1"/>
              <a:t>ska</a:t>
            </a:r>
            <a:r>
              <a:rPr lang="en-US" b="1" dirty="0"/>
              <a:t> </a:t>
            </a:r>
            <a:r>
              <a:rPr lang="en-US" b="1" dirty="0" err="1"/>
              <a:t>vara</a:t>
            </a:r>
            <a:r>
              <a:rPr lang="en-US" b="1" dirty="0"/>
              <a:t> </a:t>
            </a:r>
            <a:r>
              <a:rPr lang="en-US" b="1" dirty="0" err="1"/>
              <a:t>pålitliga</a:t>
            </a:r>
            <a:r>
              <a:rPr lang="en-US" dirty="0"/>
              <a:t>.</a:t>
            </a:r>
          </a:p>
        </p:txBody>
      </p:sp>
      <p:grpSp>
        <p:nvGrpSpPr>
          <p:cNvPr id="7" name="Grupp 36">
            <a:extLst>
              <a:ext uri="{FF2B5EF4-FFF2-40B4-BE49-F238E27FC236}">
                <a16:creationId xmlns:a16="http://schemas.microsoft.com/office/drawing/2014/main" id="{00000000-0008-0000-0900-000025000000}"/>
              </a:ext>
            </a:extLst>
          </p:cNvPr>
          <p:cNvGrpSpPr>
            <a:grpSpLocks noChangeAspect="1"/>
          </p:cNvGrpSpPr>
          <p:nvPr/>
        </p:nvGrpSpPr>
        <p:grpSpPr>
          <a:xfrm>
            <a:off x="1631890" y="2371927"/>
            <a:ext cx="2295138" cy="2159996"/>
            <a:chOff x="0" y="0"/>
            <a:chExt cx="2143125" cy="2014538"/>
          </a:xfrm>
        </p:grpSpPr>
        <p:graphicFrame>
          <p:nvGraphicFramePr>
            <p:cNvPr id="8" name="Diagram 37">
              <a:extLst>
                <a:ext uri="{FF2B5EF4-FFF2-40B4-BE49-F238E27FC236}">
                  <a16:creationId xmlns:a16="http://schemas.microsoft.com/office/drawing/2014/main" id="{00000000-0008-0000-0900-000026000000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0" y="0"/>
            <a:ext cx="1162050" cy="201453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9" name="Diagram 38">
              <a:extLst>
                <a:ext uri="{FF2B5EF4-FFF2-40B4-BE49-F238E27FC236}">
                  <a16:creationId xmlns:a16="http://schemas.microsoft.com/office/drawing/2014/main" id="{00000000-0008-0000-0900-000027000000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1000125" y="4761"/>
            <a:ext cx="1143000" cy="200977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</p:grpSp>
      <p:grpSp>
        <p:nvGrpSpPr>
          <p:cNvPr id="13" name="Group 12"/>
          <p:cNvGrpSpPr/>
          <p:nvPr/>
        </p:nvGrpSpPr>
        <p:grpSpPr>
          <a:xfrm>
            <a:off x="4104008" y="1301123"/>
            <a:ext cx="6672351" cy="3522849"/>
            <a:chOff x="4104008" y="1301123"/>
            <a:chExt cx="6672351" cy="3522849"/>
          </a:xfrm>
        </p:grpSpPr>
        <p:cxnSp>
          <p:nvCxnSpPr>
            <p:cNvPr id="11" name="Straight Connector 10"/>
            <p:cNvCxnSpPr/>
            <p:nvPr/>
          </p:nvCxnSpPr>
          <p:spPr>
            <a:xfrm flipV="1">
              <a:off x="4104008" y="1301123"/>
              <a:ext cx="6519951" cy="3370449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4256408" y="1453523"/>
              <a:ext cx="6519951" cy="3370449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107514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ÅSUB">
      <a:dk1>
        <a:srgbClr val="034EA2"/>
      </a:dk1>
      <a:lt1>
        <a:srgbClr val="FFFFFF"/>
      </a:lt1>
      <a:dk2>
        <a:srgbClr val="464764"/>
      </a:dk2>
      <a:lt2>
        <a:srgbClr val="FFFFFF"/>
      </a:lt2>
      <a:accent1>
        <a:srgbClr val="034EA2"/>
      </a:accent1>
      <a:accent2>
        <a:srgbClr val="00934B"/>
      </a:accent2>
      <a:accent3>
        <a:srgbClr val="B71F34"/>
      </a:accent3>
      <a:accent4>
        <a:srgbClr val="0087B3"/>
      </a:accent4>
      <a:accent5>
        <a:srgbClr val="6F51A1"/>
      </a:accent5>
      <a:accent6>
        <a:srgbClr val="EF4E76"/>
      </a:accent6>
      <a:hlink>
        <a:srgbClr val="0563C1"/>
      </a:hlink>
      <a:folHlink>
        <a:srgbClr val="6F51A1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ÅSUB">
    <a:dk1>
      <a:srgbClr val="034EA2"/>
    </a:dk1>
    <a:lt1>
      <a:srgbClr val="FFFFFF"/>
    </a:lt1>
    <a:dk2>
      <a:srgbClr val="464764"/>
    </a:dk2>
    <a:lt2>
      <a:srgbClr val="FFFFFF"/>
    </a:lt2>
    <a:accent1>
      <a:srgbClr val="034EA2"/>
    </a:accent1>
    <a:accent2>
      <a:srgbClr val="00934B"/>
    </a:accent2>
    <a:accent3>
      <a:srgbClr val="B71F34"/>
    </a:accent3>
    <a:accent4>
      <a:srgbClr val="0087B3"/>
    </a:accent4>
    <a:accent5>
      <a:srgbClr val="6F51A1"/>
    </a:accent5>
    <a:accent6>
      <a:srgbClr val="EF4E76"/>
    </a:accent6>
    <a:hlink>
      <a:srgbClr val="0563C1"/>
    </a:hlink>
    <a:folHlink>
      <a:srgbClr val="6F51A1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ÅSUB">
    <a:dk1>
      <a:srgbClr val="034EA2"/>
    </a:dk1>
    <a:lt1>
      <a:srgbClr val="FFFFFF"/>
    </a:lt1>
    <a:dk2>
      <a:srgbClr val="464764"/>
    </a:dk2>
    <a:lt2>
      <a:srgbClr val="FFFFFF"/>
    </a:lt2>
    <a:accent1>
      <a:srgbClr val="034EA2"/>
    </a:accent1>
    <a:accent2>
      <a:srgbClr val="00934B"/>
    </a:accent2>
    <a:accent3>
      <a:srgbClr val="B71F34"/>
    </a:accent3>
    <a:accent4>
      <a:srgbClr val="0087B3"/>
    </a:accent4>
    <a:accent5>
      <a:srgbClr val="6F51A1"/>
    </a:accent5>
    <a:accent6>
      <a:srgbClr val="EF4E76"/>
    </a:accent6>
    <a:hlink>
      <a:srgbClr val="0563C1"/>
    </a:hlink>
    <a:folHlink>
      <a:srgbClr val="6F51A1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3288</TotalTime>
  <Words>976</Words>
  <Application>Microsoft Office PowerPoint</Application>
  <PresentationFormat>Bredbild</PresentationFormat>
  <Paragraphs>144</Paragraphs>
  <Slides>18</Slides>
  <Notes>3</Notes>
  <HiddenSlides>0</HiddenSlides>
  <MMClips>0</MMClips>
  <ScaleCrop>false</ScaleCrop>
  <HeadingPairs>
    <vt:vector size="6" baseType="variant">
      <vt:variant>
        <vt:lpstr>Använt teckensnitt</vt:lpstr>
      </vt:variant>
      <vt:variant>
        <vt:i4>6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18</vt:i4>
      </vt:variant>
    </vt:vector>
  </HeadingPairs>
  <TitlesOfParts>
    <vt:vector size="25" baseType="lpstr">
      <vt:lpstr>Arial</vt:lpstr>
      <vt:lpstr>Calibri Light</vt:lpstr>
      <vt:lpstr>Montserrat Medium</vt:lpstr>
      <vt:lpstr>Montserrat</vt:lpstr>
      <vt:lpstr>Montserrat Black</vt:lpstr>
      <vt:lpstr>Calibri</vt:lpstr>
      <vt:lpstr>Office Theme</vt:lpstr>
      <vt:lpstr>Vad berättar siffrorna?</vt:lpstr>
      <vt:lpstr>Vad kan det här vara?</vt:lpstr>
      <vt:lpstr>Vad kan det här vara?</vt:lpstr>
      <vt:lpstr>Vad ÄR statistik?</vt:lpstr>
      <vt:lpstr>Hur ser statistik ut? </vt:lpstr>
      <vt:lpstr>Kan du “läsa” ålderspyramiden?</vt:lpstr>
      <vt:lpstr>Var finns du i ålderspyramiden?</vt:lpstr>
      <vt:lpstr>Varför är statistik så viktigt?</vt:lpstr>
      <vt:lpstr>Vad är BRA statistik?</vt:lpstr>
      <vt:lpstr>Nu är det er tur! </vt:lpstr>
      <vt:lpstr>Vad berättar siffrorna? </vt:lpstr>
      <vt:lpstr>Sök efter siffror på www.asub.ax</vt:lpstr>
      <vt:lpstr>Sök efter siffror på  www.asub.ax/sv/statistik</vt:lpstr>
      <vt:lpstr>Sök efter siffror på www.asub.ax</vt:lpstr>
      <vt:lpstr>Sök efter siffror på www.asub.ax</vt:lpstr>
      <vt:lpstr>Sök efter siffror… i lilla boken Åland i siffror</vt:lpstr>
      <vt:lpstr>Söktips!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Tove Fagerström</cp:lastModifiedBy>
  <cp:revision>152</cp:revision>
  <cp:lastPrinted>2021-06-11T11:31:40Z</cp:lastPrinted>
  <dcterms:created xsi:type="dcterms:W3CDTF">2021-06-02T11:53:31Z</dcterms:created>
  <dcterms:modified xsi:type="dcterms:W3CDTF">2022-08-31T07:17:59Z</dcterms:modified>
</cp:coreProperties>
</file>